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12192000" cy="6858000"/>
  <p:notesSz cx="9945688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7A0F7-830D-406C-B3B9-C38F1BEB7278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D44451F4-A298-40B6-BA84-287D50705489}">
      <dgm:prSet phldrT="[Text]"/>
      <dgm:spPr/>
      <dgm:t>
        <a:bodyPr/>
        <a:lstStyle/>
        <a:p>
          <a:r>
            <a:rPr lang="en-AU" dirty="0" smtClean="0"/>
            <a:t>Ecology</a:t>
          </a:r>
          <a:endParaRPr lang="en-AU" dirty="0"/>
        </a:p>
      </dgm:t>
    </dgm:pt>
    <dgm:pt modelId="{71A95FE5-DAD4-40DF-AC9A-3746EC80BA83}" type="parTrans" cxnId="{94D177F0-AF57-47EF-8E53-E0BF98B33EC7}">
      <dgm:prSet/>
      <dgm:spPr/>
      <dgm:t>
        <a:bodyPr/>
        <a:lstStyle/>
        <a:p>
          <a:endParaRPr lang="en-AU"/>
        </a:p>
      </dgm:t>
    </dgm:pt>
    <dgm:pt modelId="{329333F7-8ADD-4E4A-8E4E-A43B5D739B91}" type="sibTrans" cxnId="{94D177F0-AF57-47EF-8E53-E0BF98B33EC7}">
      <dgm:prSet/>
      <dgm:spPr/>
      <dgm:t>
        <a:bodyPr/>
        <a:lstStyle/>
        <a:p>
          <a:endParaRPr lang="en-AU"/>
        </a:p>
      </dgm:t>
    </dgm:pt>
    <dgm:pt modelId="{FCC68376-9C89-419A-8BB8-A62083F5A4BA}">
      <dgm:prSet phldrT="[Text]"/>
      <dgm:spPr/>
      <dgm:t>
        <a:bodyPr/>
        <a:lstStyle/>
        <a:p>
          <a:pPr algn="ctr"/>
          <a:r>
            <a:rPr lang="en-AU" dirty="0" smtClean="0"/>
            <a:t>The study of how living things interact</a:t>
          </a:r>
        </a:p>
        <a:p>
          <a:pPr algn="l"/>
          <a:r>
            <a:rPr lang="en-AU" dirty="0" smtClean="0">
              <a:sym typeface="Wingdings" panose="05000000000000000000" pitchFamily="2" charset="2"/>
            </a:rPr>
            <a:t> Ecosystems</a:t>
          </a:r>
        </a:p>
        <a:p>
          <a:pPr algn="l"/>
          <a:r>
            <a:rPr lang="en-AU" dirty="0" smtClean="0">
              <a:sym typeface="Wingdings" panose="05000000000000000000" pitchFamily="2" charset="2"/>
            </a:rPr>
            <a:t> Population Dynamics</a:t>
          </a:r>
          <a:endParaRPr lang="en-AU" dirty="0"/>
        </a:p>
      </dgm:t>
    </dgm:pt>
    <dgm:pt modelId="{CE896FA8-E0D1-4C64-8E88-D4B8B4FD3763}" type="parTrans" cxnId="{2B308112-1CDE-4A31-8FDC-F8513166E2F3}">
      <dgm:prSet/>
      <dgm:spPr/>
      <dgm:t>
        <a:bodyPr/>
        <a:lstStyle/>
        <a:p>
          <a:endParaRPr lang="en-AU"/>
        </a:p>
      </dgm:t>
    </dgm:pt>
    <dgm:pt modelId="{B32A8A4D-3B97-450A-B6E1-DDFB89CB2245}" type="sibTrans" cxnId="{2B308112-1CDE-4A31-8FDC-F8513166E2F3}">
      <dgm:prSet/>
      <dgm:spPr/>
      <dgm:t>
        <a:bodyPr/>
        <a:lstStyle/>
        <a:p>
          <a:endParaRPr lang="en-AU"/>
        </a:p>
      </dgm:t>
    </dgm:pt>
    <dgm:pt modelId="{4AFEAC8E-85EE-4DC0-BC40-03431C59BDB6}">
      <dgm:prSet phldrT="[Text]"/>
      <dgm:spPr/>
      <dgm:t>
        <a:bodyPr/>
        <a:lstStyle/>
        <a:p>
          <a:r>
            <a:rPr lang="en-AU" dirty="0" smtClean="0"/>
            <a:t>Biology</a:t>
          </a:r>
          <a:endParaRPr lang="en-AU" dirty="0"/>
        </a:p>
      </dgm:t>
    </dgm:pt>
    <dgm:pt modelId="{C32DF7B3-2032-44D1-8A8E-B84B57B198A4}" type="parTrans" cxnId="{E4594C09-19EA-4418-8F96-0E938F5CB6AB}">
      <dgm:prSet/>
      <dgm:spPr/>
      <dgm:t>
        <a:bodyPr/>
        <a:lstStyle/>
        <a:p>
          <a:endParaRPr lang="en-AU"/>
        </a:p>
      </dgm:t>
    </dgm:pt>
    <dgm:pt modelId="{5F1D04E9-52C1-41FE-80BB-54E67A889BDE}" type="sibTrans" cxnId="{E4594C09-19EA-4418-8F96-0E938F5CB6AB}">
      <dgm:prSet/>
      <dgm:spPr/>
      <dgm:t>
        <a:bodyPr/>
        <a:lstStyle/>
        <a:p>
          <a:endParaRPr lang="en-AU"/>
        </a:p>
      </dgm:t>
    </dgm:pt>
    <dgm:pt modelId="{03C37953-8445-451F-87C7-0FACCA566FB3}">
      <dgm:prSet phldrT="[Text]"/>
      <dgm:spPr/>
      <dgm:t>
        <a:bodyPr/>
        <a:lstStyle/>
        <a:p>
          <a:pPr algn="ctr"/>
          <a:r>
            <a:rPr lang="en-AU" dirty="0" smtClean="0"/>
            <a:t>The study of living things</a:t>
          </a:r>
        </a:p>
        <a:p>
          <a:pPr algn="l"/>
          <a:r>
            <a:rPr lang="en-AU" dirty="0" smtClean="0">
              <a:sym typeface="Wingdings" panose="05000000000000000000" pitchFamily="2" charset="2"/>
            </a:rPr>
            <a:t> Animals</a:t>
          </a:r>
        </a:p>
        <a:p>
          <a:pPr algn="l"/>
          <a:r>
            <a:rPr lang="en-AU" dirty="0" smtClean="0">
              <a:sym typeface="Wingdings" panose="05000000000000000000" pitchFamily="2" charset="2"/>
            </a:rPr>
            <a:t> Genetics</a:t>
          </a:r>
        </a:p>
        <a:p>
          <a:pPr algn="l"/>
          <a:r>
            <a:rPr lang="en-AU" dirty="0" smtClean="0">
              <a:sym typeface="Wingdings" panose="05000000000000000000" pitchFamily="2" charset="2"/>
            </a:rPr>
            <a:t> Botany (plants)</a:t>
          </a:r>
          <a:endParaRPr lang="en-AU" dirty="0"/>
        </a:p>
      </dgm:t>
    </dgm:pt>
    <dgm:pt modelId="{F5DE1826-2C7A-4418-97EF-56A0704768CE}" type="parTrans" cxnId="{6E4C1CE3-5538-4166-81ED-DA15033D132F}">
      <dgm:prSet/>
      <dgm:spPr/>
      <dgm:t>
        <a:bodyPr/>
        <a:lstStyle/>
        <a:p>
          <a:endParaRPr lang="en-AU"/>
        </a:p>
      </dgm:t>
    </dgm:pt>
    <dgm:pt modelId="{FC4396A5-95CF-4A79-8DE0-43B73BE9FC1D}" type="sibTrans" cxnId="{6E4C1CE3-5538-4166-81ED-DA15033D132F}">
      <dgm:prSet/>
      <dgm:spPr/>
      <dgm:t>
        <a:bodyPr/>
        <a:lstStyle/>
        <a:p>
          <a:endParaRPr lang="en-AU"/>
        </a:p>
      </dgm:t>
    </dgm:pt>
    <dgm:pt modelId="{5AB3FC1C-D06C-4645-B142-A2DCBBFEAFB9}">
      <dgm:prSet phldrT="[Text]"/>
      <dgm:spPr/>
      <dgm:t>
        <a:bodyPr/>
        <a:lstStyle/>
        <a:p>
          <a:r>
            <a:rPr lang="en-AU" dirty="0" smtClean="0"/>
            <a:t>Physics</a:t>
          </a:r>
          <a:endParaRPr lang="en-AU" dirty="0"/>
        </a:p>
      </dgm:t>
    </dgm:pt>
    <dgm:pt modelId="{EABC67C2-0DD8-4297-ABB3-426E17ED9D9F}" type="parTrans" cxnId="{5D2AB02E-EA97-4374-82AA-7E183C9343C7}">
      <dgm:prSet/>
      <dgm:spPr/>
      <dgm:t>
        <a:bodyPr/>
        <a:lstStyle/>
        <a:p>
          <a:endParaRPr lang="en-AU"/>
        </a:p>
      </dgm:t>
    </dgm:pt>
    <dgm:pt modelId="{7ED19870-635A-4022-B1D4-86037AA5A253}" type="sibTrans" cxnId="{5D2AB02E-EA97-4374-82AA-7E183C9343C7}">
      <dgm:prSet/>
      <dgm:spPr/>
      <dgm:t>
        <a:bodyPr/>
        <a:lstStyle/>
        <a:p>
          <a:endParaRPr lang="en-AU"/>
        </a:p>
      </dgm:t>
    </dgm:pt>
    <dgm:pt modelId="{6B89E3B4-98A0-455E-A685-943F8DD344F5}">
      <dgm:prSet phldrT="[Text]"/>
      <dgm:spPr/>
      <dgm:t>
        <a:bodyPr/>
        <a:lstStyle/>
        <a:p>
          <a:pPr algn="ctr"/>
          <a:r>
            <a:rPr lang="en-AU" dirty="0" smtClean="0"/>
            <a:t>The study of forces and energy</a:t>
          </a:r>
        </a:p>
        <a:p>
          <a:pPr algn="l"/>
          <a:r>
            <a:rPr lang="en-AU" dirty="0" smtClean="0">
              <a:sym typeface="Wingdings" panose="05000000000000000000" pitchFamily="2" charset="2"/>
            </a:rPr>
            <a:t> Electricity</a:t>
          </a:r>
        </a:p>
        <a:p>
          <a:pPr algn="l"/>
          <a:r>
            <a:rPr lang="en-AU" dirty="0" smtClean="0">
              <a:sym typeface="Wingdings" panose="05000000000000000000" pitchFamily="2" charset="2"/>
            </a:rPr>
            <a:t> Motion</a:t>
          </a:r>
        </a:p>
        <a:p>
          <a:pPr algn="l"/>
          <a:r>
            <a:rPr lang="en-AU" dirty="0" smtClean="0">
              <a:sym typeface="Wingdings" panose="05000000000000000000" pitchFamily="2" charset="2"/>
            </a:rPr>
            <a:t> Machines</a:t>
          </a:r>
          <a:endParaRPr lang="en-AU" dirty="0"/>
        </a:p>
      </dgm:t>
    </dgm:pt>
    <dgm:pt modelId="{C1D905DC-FC07-4CE7-8C8A-5507BFEB98A3}" type="parTrans" cxnId="{E9F26BB0-9038-43B2-A79E-043FBEEB3A97}">
      <dgm:prSet/>
      <dgm:spPr/>
      <dgm:t>
        <a:bodyPr/>
        <a:lstStyle/>
        <a:p>
          <a:endParaRPr lang="en-AU"/>
        </a:p>
      </dgm:t>
    </dgm:pt>
    <dgm:pt modelId="{923CAC9D-0078-4AB1-9A73-F46DD5DBF46C}" type="sibTrans" cxnId="{E9F26BB0-9038-43B2-A79E-043FBEEB3A97}">
      <dgm:prSet/>
      <dgm:spPr/>
      <dgm:t>
        <a:bodyPr/>
        <a:lstStyle/>
        <a:p>
          <a:endParaRPr lang="en-AU"/>
        </a:p>
      </dgm:t>
    </dgm:pt>
    <dgm:pt modelId="{49003952-1365-461D-ACB0-38A4CF57D3F6}">
      <dgm:prSet/>
      <dgm:spPr/>
      <dgm:t>
        <a:bodyPr/>
        <a:lstStyle/>
        <a:p>
          <a:r>
            <a:rPr lang="en-AU" dirty="0" smtClean="0"/>
            <a:t>Psychology</a:t>
          </a:r>
          <a:endParaRPr lang="en-AU" dirty="0"/>
        </a:p>
      </dgm:t>
    </dgm:pt>
    <dgm:pt modelId="{6E96748B-97E6-4B0F-A0EB-2771C7E1BC3A}" type="parTrans" cxnId="{203B55D3-896F-4BDB-BE6B-90990D277C27}">
      <dgm:prSet/>
      <dgm:spPr/>
      <dgm:t>
        <a:bodyPr/>
        <a:lstStyle/>
        <a:p>
          <a:endParaRPr lang="en-AU"/>
        </a:p>
      </dgm:t>
    </dgm:pt>
    <dgm:pt modelId="{E7C10BFE-79A7-477A-BD49-AB46C9E9292F}" type="sibTrans" cxnId="{203B55D3-896F-4BDB-BE6B-90990D277C27}">
      <dgm:prSet/>
      <dgm:spPr/>
      <dgm:t>
        <a:bodyPr/>
        <a:lstStyle/>
        <a:p>
          <a:endParaRPr lang="en-AU"/>
        </a:p>
      </dgm:t>
    </dgm:pt>
    <dgm:pt modelId="{9E440CE4-5C74-4CCF-BAE0-138336954ACD}">
      <dgm:prSet/>
      <dgm:spPr/>
      <dgm:t>
        <a:bodyPr/>
        <a:lstStyle/>
        <a:p>
          <a:r>
            <a:rPr lang="en-AU" dirty="0" smtClean="0"/>
            <a:t>Chemistry</a:t>
          </a:r>
          <a:endParaRPr lang="en-AU" dirty="0"/>
        </a:p>
      </dgm:t>
    </dgm:pt>
    <dgm:pt modelId="{382F2119-9CA5-4BA7-9475-16E874B211C7}" type="parTrans" cxnId="{41CF0CD2-74B4-493F-8792-4684086E991A}">
      <dgm:prSet/>
      <dgm:spPr/>
      <dgm:t>
        <a:bodyPr/>
        <a:lstStyle/>
        <a:p>
          <a:endParaRPr lang="en-AU"/>
        </a:p>
      </dgm:t>
    </dgm:pt>
    <dgm:pt modelId="{5270293A-C4B8-41FC-8271-82D2D1475410}" type="sibTrans" cxnId="{41CF0CD2-74B4-493F-8792-4684086E991A}">
      <dgm:prSet/>
      <dgm:spPr/>
      <dgm:t>
        <a:bodyPr/>
        <a:lstStyle/>
        <a:p>
          <a:endParaRPr lang="en-AU"/>
        </a:p>
      </dgm:t>
    </dgm:pt>
    <dgm:pt modelId="{77916EF0-4B4C-41F7-855A-DE9BDCEE92A6}">
      <dgm:prSet/>
      <dgm:spPr/>
      <dgm:t>
        <a:bodyPr/>
        <a:lstStyle/>
        <a:p>
          <a:r>
            <a:rPr lang="en-AU" dirty="0" smtClean="0"/>
            <a:t>Astronomy</a:t>
          </a:r>
          <a:endParaRPr lang="en-AU" dirty="0"/>
        </a:p>
      </dgm:t>
    </dgm:pt>
    <dgm:pt modelId="{0E093524-6F88-498E-9B48-DE7676A2CAB0}" type="parTrans" cxnId="{A0DB96B3-1740-4F22-A01A-4AC4C222DD5A}">
      <dgm:prSet/>
      <dgm:spPr/>
      <dgm:t>
        <a:bodyPr/>
        <a:lstStyle/>
        <a:p>
          <a:endParaRPr lang="en-AU"/>
        </a:p>
      </dgm:t>
    </dgm:pt>
    <dgm:pt modelId="{6F03DF27-9FFA-445B-AB25-E5E14DDD948D}" type="sibTrans" cxnId="{A0DB96B3-1740-4F22-A01A-4AC4C222DD5A}">
      <dgm:prSet/>
      <dgm:spPr/>
      <dgm:t>
        <a:bodyPr/>
        <a:lstStyle/>
        <a:p>
          <a:endParaRPr lang="en-AU"/>
        </a:p>
      </dgm:t>
    </dgm:pt>
    <dgm:pt modelId="{8FD7C31E-56C2-47D9-B3EA-3A0CC293886F}" type="pres">
      <dgm:prSet presAssocID="{6507A0F7-830D-406C-B3B9-C38F1BEB7278}" presName="Name0" presStyleCnt="0">
        <dgm:presLayoutVars>
          <dgm:dir/>
        </dgm:presLayoutVars>
      </dgm:prSet>
      <dgm:spPr/>
      <dgm:t>
        <a:bodyPr/>
        <a:lstStyle/>
        <a:p>
          <a:endParaRPr lang="en-AU"/>
        </a:p>
      </dgm:t>
    </dgm:pt>
    <dgm:pt modelId="{0EA90B75-17DD-4CCD-A744-EF0E7004949A}" type="pres">
      <dgm:prSet presAssocID="{D44451F4-A298-40B6-BA84-287D50705489}" presName="composite" presStyleCnt="0"/>
      <dgm:spPr/>
    </dgm:pt>
    <dgm:pt modelId="{913DF3B2-2729-47F4-BBE3-DE594F3624CC}" type="pres">
      <dgm:prSet presAssocID="{D44451F4-A298-40B6-BA84-287D50705489}" presName="Accent" presStyleLbl="alignAcc1" presStyleIdx="0" presStyleCnt="6"/>
      <dgm:spPr/>
    </dgm:pt>
    <dgm:pt modelId="{4368562F-9C37-4632-B254-ED277757CEE3}" type="pres">
      <dgm:prSet presAssocID="{D44451F4-A298-40B6-BA84-287D50705489}" presName="Image" presStyleLbl="node1" presStyleIdx="0" presStyleCnt="6"/>
      <dgm:spPr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AU"/>
        </a:p>
      </dgm:t>
    </dgm:pt>
    <dgm:pt modelId="{61173D70-DB5F-43A3-B100-00C21B39517A}" type="pres">
      <dgm:prSet presAssocID="{D44451F4-A298-40B6-BA84-287D50705489}" presName="Child" presStyleLbl="revTx" presStyleIdx="0" presStyleCnt="6" custLinFactNeighborY="84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AE5A5C0-4E1E-44A4-9144-C90DD6389E4D}" type="pres">
      <dgm:prSet presAssocID="{D44451F4-A298-40B6-BA84-287D50705489}" presName="Parent" presStyleLbl="alig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906BD7E-26FB-4A59-BFBD-A8C983FD4933}" type="pres">
      <dgm:prSet presAssocID="{329333F7-8ADD-4E4A-8E4E-A43B5D739B91}" presName="sibTrans" presStyleCnt="0"/>
      <dgm:spPr/>
    </dgm:pt>
    <dgm:pt modelId="{DFBCAC3A-1B57-4581-8900-3A20EDBB6B3B}" type="pres">
      <dgm:prSet presAssocID="{4AFEAC8E-85EE-4DC0-BC40-03431C59BDB6}" presName="composite" presStyleCnt="0"/>
      <dgm:spPr/>
    </dgm:pt>
    <dgm:pt modelId="{899D7B0D-53D8-424D-AD43-115AA23AF1E2}" type="pres">
      <dgm:prSet presAssocID="{4AFEAC8E-85EE-4DC0-BC40-03431C59BDB6}" presName="Accent" presStyleLbl="alignAcc1" presStyleIdx="1" presStyleCnt="6"/>
      <dgm:spPr/>
    </dgm:pt>
    <dgm:pt modelId="{1BA3DEA0-4C68-4902-A839-E28FF3951113}" type="pres">
      <dgm:prSet presAssocID="{4AFEAC8E-85EE-4DC0-BC40-03431C59BDB6}" presName="Image" presStyleLbl="node1" presStyleIdx="1" presStyleCnt="6"/>
      <dgm:spPr>
        <a:blipFill>
          <a:blip xmlns:r="http://schemas.openxmlformats.org/officeDocument/2006/relationships" r:embed="rId2">
            <a:duotone>
              <a:schemeClr val="accent4">
                <a:hueOff val="2079139"/>
                <a:satOff val="-9594"/>
                <a:lumOff val="353"/>
                <a:alphaOff val="0"/>
                <a:shade val="20000"/>
                <a:satMod val="200000"/>
              </a:schemeClr>
              <a:schemeClr val="accent4">
                <a:hueOff val="2079139"/>
                <a:satOff val="-9594"/>
                <a:lumOff val="353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n-AU"/>
        </a:p>
      </dgm:t>
    </dgm:pt>
    <dgm:pt modelId="{0C778D2B-8D9C-4438-A69F-C60C6B8E0F3C}" type="pres">
      <dgm:prSet presAssocID="{4AFEAC8E-85EE-4DC0-BC40-03431C59BDB6}" presName="Child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B844A05-0B44-46C3-8531-E3097D60DFEB}" type="pres">
      <dgm:prSet presAssocID="{4AFEAC8E-85EE-4DC0-BC40-03431C59BDB6}" presName="Parent" presStyleLbl="alig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1C1F493-92EB-4B3A-A72E-6014942F9EB9}" type="pres">
      <dgm:prSet presAssocID="{5F1D04E9-52C1-41FE-80BB-54E67A889BDE}" presName="sibTrans" presStyleCnt="0"/>
      <dgm:spPr/>
    </dgm:pt>
    <dgm:pt modelId="{C91F62B1-E707-4450-96A2-E5FE7E3EDF2F}" type="pres">
      <dgm:prSet presAssocID="{5AB3FC1C-D06C-4645-B142-A2DCBBFEAFB9}" presName="composite" presStyleCnt="0"/>
      <dgm:spPr/>
    </dgm:pt>
    <dgm:pt modelId="{66971878-02F0-4AAC-939F-0C243380653D}" type="pres">
      <dgm:prSet presAssocID="{5AB3FC1C-D06C-4645-B142-A2DCBBFEAFB9}" presName="Accent" presStyleLbl="alignAcc1" presStyleIdx="2" presStyleCnt="6"/>
      <dgm:spPr/>
    </dgm:pt>
    <dgm:pt modelId="{CACE4443-EC82-49D5-9BDC-01CD40344296}" type="pres">
      <dgm:prSet presAssocID="{5AB3FC1C-D06C-4645-B142-A2DCBBFEAFB9}" presName="Image" presStyleLbl="node1" presStyleIdx="2" presStyleCnt="6" custLinFactNeighborX="-1643" custLinFactNeighborY="-1468"/>
      <dgm:spPr>
        <a:blipFill>
          <a:blip xmlns:r="http://schemas.openxmlformats.org/officeDocument/2006/relationships" r:embed="rId3">
            <a:duotone>
              <a:schemeClr val="accent4">
                <a:hueOff val="4158277"/>
                <a:satOff val="-19187"/>
                <a:lumOff val="706"/>
                <a:alphaOff val="0"/>
                <a:shade val="20000"/>
                <a:satMod val="200000"/>
              </a:schemeClr>
              <a:schemeClr val="accent4">
                <a:hueOff val="4158277"/>
                <a:satOff val="-19187"/>
                <a:lumOff val="706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AU"/>
        </a:p>
      </dgm:t>
    </dgm:pt>
    <dgm:pt modelId="{CC52B25B-2043-4B47-8B10-05D74F5A7032}" type="pres">
      <dgm:prSet presAssocID="{5AB3FC1C-D06C-4645-B142-A2DCBBFEAFB9}" presName="Child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F70C747-0055-4EB5-B9CB-2B2BD7951EC7}" type="pres">
      <dgm:prSet presAssocID="{5AB3FC1C-D06C-4645-B142-A2DCBBFEAFB9}" presName="Parent" presStyleLbl="alig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C9F34EA-8D4E-48AB-B3DD-AFCE0448E2A5}" type="pres">
      <dgm:prSet presAssocID="{7ED19870-635A-4022-B1D4-86037AA5A253}" presName="sibTrans" presStyleCnt="0"/>
      <dgm:spPr/>
    </dgm:pt>
    <dgm:pt modelId="{6C404F07-4DDA-4466-A612-405B4776E8B5}" type="pres">
      <dgm:prSet presAssocID="{49003952-1365-461D-ACB0-38A4CF57D3F6}" presName="composite" presStyleCnt="0"/>
      <dgm:spPr/>
    </dgm:pt>
    <dgm:pt modelId="{2A5FF5F0-47E6-4980-B635-1D7B1249661C}" type="pres">
      <dgm:prSet presAssocID="{49003952-1365-461D-ACB0-38A4CF57D3F6}" presName="Accent" presStyleLbl="alignAcc1" presStyleIdx="3" presStyleCnt="6"/>
      <dgm:spPr/>
    </dgm:pt>
    <dgm:pt modelId="{6DA987BA-30FA-4FE5-B8E9-3F69A44EABF2}" type="pres">
      <dgm:prSet presAssocID="{49003952-1365-461D-ACB0-38A4CF57D3F6}" presName="Image" presStyleLbl="node1" presStyleIdx="3" presStyleCnt="6"/>
      <dgm:spPr>
        <a:blipFill>
          <a:blip xmlns:r="http://schemas.openxmlformats.org/officeDocument/2006/relationships" r:embed="rId4">
            <a:duotone>
              <a:schemeClr val="accent4">
                <a:hueOff val="6237415"/>
                <a:satOff val="-28781"/>
                <a:lumOff val="1059"/>
                <a:alphaOff val="0"/>
                <a:shade val="20000"/>
                <a:satMod val="200000"/>
              </a:schemeClr>
              <a:schemeClr val="accent4">
                <a:hueOff val="6237415"/>
                <a:satOff val="-28781"/>
                <a:lumOff val="1059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n-AU"/>
        </a:p>
      </dgm:t>
    </dgm:pt>
    <dgm:pt modelId="{CBC14DA9-C99E-4006-8457-7928B4848D9C}" type="pres">
      <dgm:prSet presAssocID="{49003952-1365-461D-ACB0-38A4CF57D3F6}" presName="Child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E0B6B22-E2E1-4BEF-83C7-B85373DBFA91}" type="pres">
      <dgm:prSet presAssocID="{49003952-1365-461D-ACB0-38A4CF57D3F6}" presName="Parent" presStyleLbl="alig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734C89-0CF3-48F2-B1D4-7F315BA57270}" type="pres">
      <dgm:prSet presAssocID="{E7C10BFE-79A7-477A-BD49-AB46C9E9292F}" presName="sibTrans" presStyleCnt="0"/>
      <dgm:spPr/>
    </dgm:pt>
    <dgm:pt modelId="{362F7D5E-E81D-4DB0-B864-E3BBD5EFD04C}" type="pres">
      <dgm:prSet presAssocID="{77916EF0-4B4C-41F7-855A-DE9BDCEE92A6}" presName="composite" presStyleCnt="0"/>
      <dgm:spPr/>
    </dgm:pt>
    <dgm:pt modelId="{35A778DB-299E-456B-B230-45671AD4596D}" type="pres">
      <dgm:prSet presAssocID="{77916EF0-4B4C-41F7-855A-DE9BDCEE92A6}" presName="Accent" presStyleLbl="alignAcc1" presStyleIdx="4" presStyleCnt="6"/>
      <dgm:spPr/>
    </dgm:pt>
    <dgm:pt modelId="{D099B834-953A-4B3A-B026-1365350CB311}" type="pres">
      <dgm:prSet presAssocID="{77916EF0-4B4C-41F7-855A-DE9BDCEE92A6}" presName="Image" presStyleLbl="node1" presStyleIdx="4" presStyleCnt="6" custLinFactNeighborX="-510" custLinFactNeighborY="1614"/>
      <dgm:spPr>
        <a:blipFill>
          <a:blip xmlns:r="http://schemas.openxmlformats.org/officeDocument/2006/relationships" r:embed="rId5">
            <a:duotone>
              <a:schemeClr val="accent4">
                <a:hueOff val="8316554"/>
                <a:satOff val="-38374"/>
                <a:lumOff val="1412"/>
                <a:alphaOff val="0"/>
                <a:shade val="20000"/>
                <a:satMod val="200000"/>
              </a:schemeClr>
              <a:schemeClr val="accent4">
                <a:hueOff val="8316554"/>
                <a:satOff val="-38374"/>
                <a:lumOff val="1412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AU"/>
        </a:p>
      </dgm:t>
    </dgm:pt>
    <dgm:pt modelId="{05F0697C-D2B5-4E4C-AA37-3E7D40F86916}" type="pres">
      <dgm:prSet presAssocID="{77916EF0-4B4C-41F7-855A-DE9BDCEE92A6}" presName="Child" presStyleLbl="revTx" presStyleIdx="4" presStyleCnt="6">
        <dgm:presLayoutVars>
          <dgm:bulletEnabled val="1"/>
        </dgm:presLayoutVars>
      </dgm:prSet>
      <dgm:spPr/>
    </dgm:pt>
    <dgm:pt modelId="{FFD4C6F7-4815-4B7B-9F32-D9350C996DD3}" type="pres">
      <dgm:prSet presAssocID="{77916EF0-4B4C-41F7-855A-DE9BDCEE92A6}" presName="Parent" presStyleLbl="alig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AC02123-145E-4948-822F-D93ABA8EA131}" type="pres">
      <dgm:prSet presAssocID="{6F03DF27-9FFA-445B-AB25-E5E14DDD948D}" presName="sibTrans" presStyleCnt="0"/>
      <dgm:spPr/>
    </dgm:pt>
    <dgm:pt modelId="{B9778E98-B3F6-4F42-981A-5780F010D1E8}" type="pres">
      <dgm:prSet presAssocID="{9E440CE4-5C74-4CCF-BAE0-138336954ACD}" presName="composite" presStyleCnt="0"/>
      <dgm:spPr/>
    </dgm:pt>
    <dgm:pt modelId="{79AD7280-8DAF-4CC9-B154-B5AA66B5A622}" type="pres">
      <dgm:prSet presAssocID="{9E440CE4-5C74-4CCF-BAE0-138336954ACD}" presName="Accent" presStyleLbl="alignAcc1" presStyleIdx="5" presStyleCnt="6"/>
      <dgm:spPr/>
    </dgm:pt>
    <dgm:pt modelId="{D3B891B3-61E1-454F-BA0E-8276CE4F522E}" type="pres">
      <dgm:prSet presAssocID="{9E440CE4-5C74-4CCF-BAE0-138336954ACD}" presName="Image" presStyleLbl="node1" presStyleIdx="5" presStyleCnt="6" custScaleX="96499" custScaleY="84742"/>
      <dgm:spPr>
        <a:blipFill>
          <a:blip xmlns:r="http://schemas.openxmlformats.org/officeDocument/2006/relationships" r:embed="rId6" cstate="print">
            <a:duotone>
              <a:schemeClr val="accent4">
                <a:hueOff val="10395692"/>
                <a:satOff val="-47968"/>
                <a:lumOff val="1765"/>
                <a:alphaOff val="0"/>
                <a:shade val="20000"/>
                <a:satMod val="200000"/>
              </a:schemeClr>
              <a:schemeClr val="accent4">
                <a:hueOff val="10395692"/>
                <a:satOff val="-47968"/>
                <a:lumOff val="1765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AU"/>
        </a:p>
      </dgm:t>
    </dgm:pt>
    <dgm:pt modelId="{D8958437-9402-40C6-8CCA-CFBF085FC12C}" type="pres">
      <dgm:prSet presAssocID="{9E440CE4-5C74-4CCF-BAE0-138336954ACD}" presName="Child" presStyleLbl="revTx" presStyleIdx="5" presStyleCnt="6">
        <dgm:presLayoutVars>
          <dgm:bulletEnabled val="1"/>
        </dgm:presLayoutVars>
      </dgm:prSet>
      <dgm:spPr/>
    </dgm:pt>
    <dgm:pt modelId="{3AB998FB-A309-47CB-843A-11D25999857B}" type="pres">
      <dgm:prSet presAssocID="{9E440CE4-5C74-4CCF-BAE0-138336954ACD}" presName="Parent" presStyleLbl="alig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1CF0CD2-74B4-493F-8792-4684086E991A}" srcId="{6507A0F7-830D-406C-B3B9-C38F1BEB7278}" destId="{9E440CE4-5C74-4CCF-BAE0-138336954ACD}" srcOrd="5" destOrd="0" parTransId="{382F2119-9CA5-4BA7-9475-16E874B211C7}" sibTransId="{5270293A-C4B8-41FC-8271-82D2D1475410}"/>
    <dgm:cxn modelId="{203B55D3-896F-4BDB-BE6B-90990D277C27}" srcId="{6507A0F7-830D-406C-B3B9-C38F1BEB7278}" destId="{49003952-1365-461D-ACB0-38A4CF57D3F6}" srcOrd="3" destOrd="0" parTransId="{6E96748B-97E6-4B0F-A0EB-2771C7E1BC3A}" sibTransId="{E7C10BFE-79A7-477A-BD49-AB46C9E9292F}"/>
    <dgm:cxn modelId="{954C347B-C16A-46D6-AC3D-6DEAF1ED41D2}" type="presOf" srcId="{6B89E3B4-98A0-455E-A685-943F8DD344F5}" destId="{CC52B25B-2043-4B47-8B10-05D74F5A7032}" srcOrd="0" destOrd="0" presId="urn:microsoft.com/office/officeart/2008/layout/TitlePictureLineup"/>
    <dgm:cxn modelId="{E4594C09-19EA-4418-8F96-0E938F5CB6AB}" srcId="{6507A0F7-830D-406C-B3B9-C38F1BEB7278}" destId="{4AFEAC8E-85EE-4DC0-BC40-03431C59BDB6}" srcOrd="1" destOrd="0" parTransId="{C32DF7B3-2032-44D1-8A8E-B84B57B198A4}" sibTransId="{5F1D04E9-52C1-41FE-80BB-54E67A889BDE}"/>
    <dgm:cxn modelId="{94D177F0-AF57-47EF-8E53-E0BF98B33EC7}" srcId="{6507A0F7-830D-406C-B3B9-C38F1BEB7278}" destId="{D44451F4-A298-40B6-BA84-287D50705489}" srcOrd="0" destOrd="0" parTransId="{71A95FE5-DAD4-40DF-AC9A-3746EC80BA83}" sibTransId="{329333F7-8ADD-4E4A-8E4E-A43B5D739B91}"/>
    <dgm:cxn modelId="{6E4C1CE3-5538-4166-81ED-DA15033D132F}" srcId="{4AFEAC8E-85EE-4DC0-BC40-03431C59BDB6}" destId="{03C37953-8445-451F-87C7-0FACCA566FB3}" srcOrd="0" destOrd="0" parTransId="{F5DE1826-2C7A-4418-97EF-56A0704768CE}" sibTransId="{FC4396A5-95CF-4A79-8DE0-43B73BE9FC1D}"/>
    <dgm:cxn modelId="{A0DB96B3-1740-4F22-A01A-4AC4C222DD5A}" srcId="{6507A0F7-830D-406C-B3B9-C38F1BEB7278}" destId="{77916EF0-4B4C-41F7-855A-DE9BDCEE92A6}" srcOrd="4" destOrd="0" parTransId="{0E093524-6F88-498E-9B48-DE7676A2CAB0}" sibTransId="{6F03DF27-9FFA-445B-AB25-E5E14DDD948D}"/>
    <dgm:cxn modelId="{09048294-DC13-47BE-8C18-D7A28D0EE9B6}" type="presOf" srcId="{49003952-1365-461D-ACB0-38A4CF57D3F6}" destId="{5E0B6B22-E2E1-4BEF-83C7-B85373DBFA91}" srcOrd="0" destOrd="0" presId="urn:microsoft.com/office/officeart/2008/layout/TitlePictureLineup"/>
    <dgm:cxn modelId="{E0E9438E-80FB-4EE0-9638-ACE874427DCD}" type="presOf" srcId="{4AFEAC8E-85EE-4DC0-BC40-03431C59BDB6}" destId="{BB844A05-0B44-46C3-8531-E3097D60DFEB}" srcOrd="0" destOrd="0" presId="urn:microsoft.com/office/officeart/2008/layout/TitlePictureLineup"/>
    <dgm:cxn modelId="{2BD05FD3-EB5A-4DD2-B79B-3BA10D5D8CEF}" type="presOf" srcId="{9E440CE4-5C74-4CCF-BAE0-138336954ACD}" destId="{3AB998FB-A309-47CB-843A-11D25999857B}" srcOrd="0" destOrd="0" presId="urn:microsoft.com/office/officeart/2008/layout/TitlePictureLineup"/>
    <dgm:cxn modelId="{EDDCEC79-5215-4EAF-B7FC-D452872362E3}" type="presOf" srcId="{FCC68376-9C89-419A-8BB8-A62083F5A4BA}" destId="{61173D70-DB5F-43A3-B100-00C21B39517A}" srcOrd="0" destOrd="0" presId="urn:microsoft.com/office/officeart/2008/layout/TitlePictureLineup"/>
    <dgm:cxn modelId="{2B308112-1CDE-4A31-8FDC-F8513166E2F3}" srcId="{D44451F4-A298-40B6-BA84-287D50705489}" destId="{FCC68376-9C89-419A-8BB8-A62083F5A4BA}" srcOrd="0" destOrd="0" parTransId="{CE896FA8-E0D1-4C64-8E88-D4B8B4FD3763}" sibTransId="{B32A8A4D-3B97-450A-B6E1-DDFB89CB2245}"/>
    <dgm:cxn modelId="{38249F06-97E6-4006-B1F3-436AF28CDE05}" type="presOf" srcId="{D44451F4-A298-40B6-BA84-287D50705489}" destId="{2AE5A5C0-4E1E-44A4-9144-C90DD6389E4D}" srcOrd="0" destOrd="0" presId="urn:microsoft.com/office/officeart/2008/layout/TitlePictureLineup"/>
    <dgm:cxn modelId="{B6C6B3A2-AF39-462E-A984-F65D96D475FD}" type="presOf" srcId="{6507A0F7-830D-406C-B3B9-C38F1BEB7278}" destId="{8FD7C31E-56C2-47D9-B3EA-3A0CC293886F}" srcOrd="0" destOrd="0" presId="urn:microsoft.com/office/officeart/2008/layout/TitlePictureLineup"/>
    <dgm:cxn modelId="{4F971DA4-67A1-4BA1-B745-2FC5CF2A8D2C}" type="presOf" srcId="{03C37953-8445-451F-87C7-0FACCA566FB3}" destId="{0C778D2B-8D9C-4438-A69F-C60C6B8E0F3C}" srcOrd="0" destOrd="0" presId="urn:microsoft.com/office/officeart/2008/layout/TitlePictureLineup"/>
    <dgm:cxn modelId="{CABCF0B3-0183-48F0-813E-33F8BC79C5BC}" type="presOf" srcId="{5AB3FC1C-D06C-4645-B142-A2DCBBFEAFB9}" destId="{5F70C747-0055-4EB5-B9CB-2B2BD7951EC7}" srcOrd="0" destOrd="0" presId="urn:microsoft.com/office/officeart/2008/layout/TitlePictureLineup"/>
    <dgm:cxn modelId="{E9F26BB0-9038-43B2-A79E-043FBEEB3A97}" srcId="{5AB3FC1C-D06C-4645-B142-A2DCBBFEAFB9}" destId="{6B89E3B4-98A0-455E-A685-943F8DD344F5}" srcOrd="0" destOrd="0" parTransId="{C1D905DC-FC07-4CE7-8C8A-5507BFEB98A3}" sibTransId="{923CAC9D-0078-4AB1-9A73-F46DD5DBF46C}"/>
    <dgm:cxn modelId="{C4179076-7F34-4CB1-B2DD-6C970A1B3C17}" type="presOf" srcId="{77916EF0-4B4C-41F7-855A-DE9BDCEE92A6}" destId="{FFD4C6F7-4815-4B7B-9F32-D9350C996DD3}" srcOrd="0" destOrd="0" presId="urn:microsoft.com/office/officeart/2008/layout/TitlePictureLineup"/>
    <dgm:cxn modelId="{5D2AB02E-EA97-4374-82AA-7E183C9343C7}" srcId="{6507A0F7-830D-406C-B3B9-C38F1BEB7278}" destId="{5AB3FC1C-D06C-4645-B142-A2DCBBFEAFB9}" srcOrd="2" destOrd="0" parTransId="{EABC67C2-0DD8-4297-ABB3-426E17ED9D9F}" sibTransId="{7ED19870-635A-4022-B1D4-86037AA5A253}"/>
    <dgm:cxn modelId="{2CFC7050-B293-45CF-8C3F-5B5DD8F2D13F}" type="presParOf" srcId="{8FD7C31E-56C2-47D9-B3EA-3A0CC293886F}" destId="{0EA90B75-17DD-4CCD-A744-EF0E7004949A}" srcOrd="0" destOrd="0" presId="urn:microsoft.com/office/officeart/2008/layout/TitlePictureLineup"/>
    <dgm:cxn modelId="{FCD00C79-77C9-428B-9D1B-C6E2A7A91FD9}" type="presParOf" srcId="{0EA90B75-17DD-4CCD-A744-EF0E7004949A}" destId="{913DF3B2-2729-47F4-BBE3-DE594F3624CC}" srcOrd="0" destOrd="0" presId="urn:microsoft.com/office/officeart/2008/layout/TitlePictureLineup"/>
    <dgm:cxn modelId="{C2768A01-51C6-4F12-9DB3-7EFF9E3F3212}" type="presParOf" srcId="{0EA90B75-17DD-4CCD-A744-EF0E7004949A}" destId="{4368562F-9C37-4632-B254-ED277757CEE3}" srcOrd="1" destOrd="0" presId="urn:microsoft.com/office/officeart/2008/layout/TitlePictureLineup"/>
    <dgm:cxn modelId="{3A4A5B5F-7892-4404-A7A1-ACCF42F75617}" type="presParOf" srcId="{0EA90B75-17DD-4CCD-A744-EF0E7004949A}" destId="{61173D70-DB5F-43A3-B100-00C21B39517A}" srcOrd="2" destOrd="0" presId="urn:microsoft.com/office/officeart/2008/layout/TitlePictureLineup"/>
    <dgm:cxn modelId="{AF75DD87-770F-4091-B389-3421AFDC7ED1}" type="presParOf" srcId="{0EA90B75-17DD-4CCD-A744-EF0E7004949A}" destId="{2AE5A5C0-4E1E-44A4-9144-C90DD6389E4D}" srcOrd="3" destOrd="0" presId="urn:microsoft.com/office/officeart/2008/layout/TitlePictureLineup"/>
    <dgm:cxn modelId="{6CECDC2A-D236-4B8E-B3BE-06B768D5CDF3}" type="presParOf" srcId="{8FD7C31E-56C2-47D9-B3EA-3A0CC293886F}" destId="{4906BD7E-26FB-4A59-BFBD-A8C983FD4933}" srcOrd="1" destOrd="0" presId="urn:microsoft.com/office/officeart/2008/layout/TitlePictureLineup"/>
    <dgm:cxn modelId="{9557CB79-4838-46E8-ACA6-31712789DE14}" type="presParOf" srcId="{8FD7C31E-56C2-47D9-B3EA-3A0CC293886F}" destId="{DFBCAC3A-1B57-4581-8900-3A20EDBB6B3B}" srcOrd="2" destOrd="0" presId="urn:microsoft.com/office/officeart/2008/layout/TitlePictureLineup"/>
    <dgm:cxn modelId="{9D867347-ECD0-45DF-9FD2-7FF39C6CE9A3}" type="presParOf" srcId="{DFBCAC3A-1B57-4581-8900-3A20EDBB6B3B}" destId="{899D7B0D-53D8-424D-AD43-115AA23AF1E2}" srcOrd="0" destOrd="0" presId="urn:microsoft.com/office/officeart/2008/layout/TitlePictureLineup"/>
    <dgm:cxn modelId="{3187CAD3-1C59-4F24-A2D2-128DE6BE26FB}" type="presParOf" srcId="{DFBCAC3A-1B57-4581-8900-3A20EDBB6B3B}" destId="{1BA3DEA0-4C68-4902-A839-E28FF3951113}" srcOrd="1" destOrd="0" presId="urn:microsoft.com/office/officeart/2008/layout/TitlePictureLineup"/>
    <dgm:cxn modelId="{D9B84E0B-A2F4-47E4-8527-5AA1BF9DCA36}" type="presParOf" srcId="{DFBCAC3A-1B57-4581-8900-3A20EDBB6B3B}" destId="{0C778D2B-8D9C-4438-A69F-C60C6B8E0F3C}" srcOrd="2" destOrd="0" presId="urn:microsoft.com/office/officeart/2008/layout/TitlePictureLineup"/>
    <dgm:cxn modelId="{D21877FB-48B6-46E7-990D-C670E4150EF5}" type="presParOf" srcId="{DFBCAC3A-1B57-4581-8900-3A20EDBB6B3B}" destId="{BB844A05-0B44-46C3-8531-E3097D60DFEB}" srcOrd="3" destOrd="0" presId="urn:microsoft.com/office/officeart/2008/layout/TitlePictureLineup"/>
    <dgm:cxn modelId="{BB2AB3D9-8A8B-4DCD-8E2E-E322401315F1}" type="presParOf" srcId="{8FD7C31E-56C2-47D9-B3EA-3A0CC293886F}" destId="{01C1F493-92EB-4B3A-A72E-6014942F9EB9}" srcOrd="3" destOrd="0" presId="urn:microsoft.com/office/officeart/2008/layout/TitlePictureLineup"/>
    <dgm:cxn modelId="{3EDE918C-0C1C-440F-981E-A704F93483AE}" type="presParOf" srcId="{8FD7C31E-56C2-47D9-B3EA-3A0CC293886F}" destId="{C91F62B1-E707-4450-96A2-E5FE7E3EDF2F}" srcOrd="4" destOrd="0" presId="urn:microsoft.com/office/officeart/2008/layout/TitlePictureLineup"/>
    <dgm:cxn modelId="{41E2CEE5-E4F6-4701-BBD9-7ECE719AFC2C}" type="presParOf" srcId="{C91F62B1-E707-4450-96A2-E5FE7E3EDF2F}" destId="{66971878-02F0-4AAC-939F-0C243380653D}" srcOrd="0" destOrd="0" presId="urn:microsoft.com/office/officeart/2008/layout/TitlePictureLineup"/>
    <dgm:cxn modelId="{ACCD29B2-6E2C-4B6E-AAF9-5DB55890CCF3}" type="presParOf" srcId="{C91F62B1-E707-4450-96A2-E5FE7E3EDF2F}" destId="{CACE4443-EC82-49D5-9BDC-01CD40344296}" srcOrd="1" destOrd="0" presId="urn:microsoft.com/office/officeart/2008/layout/TitlePictureLineup"/>
    <dgm:cxn modelId="{01C7A1D8-C642-444D-B635-1C184D31E806}" type="presParOf" srcId="{C91F62B1-E707-4450-96A2-E5FE7E3EDF2F}" destId="{CC52B25B-2043-4B47-8B10-05D74F5A7032}" srcOrd="2" destOrd="0" presId="urn:microsoft.com/office/officeart/2008/layout/TitlePictureLineup"/>
    <dgm:cxn modelId="{B076E82E-9AF6-4129-97C4-A2DCBA1AA2F2}" type="presParOf" srcId="{C91F62B1-E707-4450-96A2-E5FE7E3EDF2F}" destId="{5F70C747-0055-4EB5-B9CB-2B2BD7951EC7}" srcOrd="3" destOrd="0" presId="urn:microsoft.com/office/officeart/2008/layout/TitlePictureLineup"/>
    <dgm:cxn modelId="{17BC8C41-49AB-4A5E-ABEB-469DFF0AD908}" type="presParOf" srcId="{8FD7C31E-56C2-47D9-B3EA-3A0CC293886F}" destId="{6C9F34EA-8D4E-48AB-B3DD-AFCE0448E2A5}" srcOrd="5" destOrd="0" presId="urn:microsoft.com/office/officeart/2008/layout/TitlePictureLineup"/>
    <dgm:cxn modelId="{106BD439-3BAE-426A-BBDA-74D0D51F7B15}" type="presParOf" srcId="{8FD7C31E-56C2-47D9-B3EA-3A0CC293886F}" destId="{6C404F07-4DDA-4466-A612-405B4776E8B5}" srcOrd="6" destOrd="0" presId="urn:microsoft.com/office/officeart/2008/layout/TitlePictureLineup"/>
    <dgm:cxn modelId="{E0BC0FF6-31AC-442E-A23B-98A48B4E72F7}" type="presParOf" srcId="{6C404F07-4DDA-4466-A612-405B4776E8B5}" destId="{2A5FF5F0-47E6-4980-B635-1D7B1249661C}" srcOrd="0" destOrd="0" presId="urn:microsoft.com/office/officeart/2008/layout/TitlePictureLineup"/>
    <dgm:cxn modelId="{6DFEE313-075D-444F-A036-BBC3A2BE5429}" type="presParOf" srcId="{6C404F07-4DDA-4466-A612-405B4776E8B5}" destId="{6DA987BA-30FA-4FE5-B8E9-3F69A44EABF2}" srcOrd="1" destOrd="0" presId="urn:microsoft.com/office/officeart/2008/layout/TitlePictureLineup"/>
    <dgm:cxn modelId="{3298E650-1A03-46BD-B1F5-B4343331D8E3}" type="presParOf" srcId="{6C404F07-4DDA-4466-A612-405B4776E8B5}" destId="{CBC14DA9-C99E-4006-8457-7928B4848D9C}" srcOrd="2" destOrd="0" presId="urn:microsoft.com/office/officeart/2008/layout/TitlePictureLineup"/>
    <dgm:cxn modelId="{A91B2DB4-3268-4912-A0BD-FBF721009ADC}" type="presParOf" srcId="{6C404F07-4DDA-4466-A612-405B4776E8B5}" destId="{5E0B6B22-E2E1-4BEF-83C7-B85373DBFA91}" srcOrd="3" destOrd="0" presId="urn:microsoft.com/office/officeart/2008/layout/TitlePictureLineup"/>
    <dgm:cxn modelId="{4ED5F23A-5847-48A0-82CE-60A3A3C39B4A}" type="presParOf" srcId="{8FD7C31E-56C2-47D9-B3EA-3A0CC293886F}" destId="{99734C89-0CF3-48F2-B1D4-7F315BA57270}" srcOrd="7" destOrd="0" presId="urn:microsoft.com/office/officeart/2008/layout/TitlePictureLineup"/>
    <dgm:cxn modelId="{D8D898BD-41D9-42A5-A8C7-F6213817B898}" type="presParOf" srcId="{8FD7C31E-56C2-47D9-B3EA-3A0CC293886F}" destId="{362F7D5E-E81D-4DB0-B864-E3BBD5EFD04C}" srcOrd="8" destOrd="0" presId="urn:microsoft.com/office/officeart/2008/layout/TitlePictureLineup"/>
    <dgm:cxn modelId="{7E04595D-A0FB-4C42-8BCE-8D142B537DEE}" type="presParOf" srcId="{362F7D5E-E81D-4DB0-B864-E3BBD5EFD04C}" destId="{35A778DB-299E-456B-B230-45671AD4596D}" srcOrd="0" destOrd="0" presId="urn:microsoft.com/office/officeart/2008/layout/TitlePictureLineup"/>
    <dgm:cxn modelId="{29B4564B-2774-43A4-910A-C025C2713DB0}" type="presParOf" srcId="{362F7D5E-E81D-4DB0-B864-E3BBD5EFD04C}" destId="{D099B834-953A-4B3A-B026-1365350CB311}" srcOrd="1" destOrd="0" presId="urn:microsoft.com/office/officeart/2008/layout/TitlePictureLineup"/>
    <dgm:cxn modelId="{9F12B8A2-09A4-4843-86AB-335695BBC7CF}" type="presParOf" srcId="{362F7D5E-E81D-4DB0-B864-E3BBD5EFD04C}" destId="{05F0697C-D2B5-4E4C-AA37-3E7D40F86916}" srcOrd="2" destOrd="0" presId="urn:microsoft.com/office/officeart/2008/layout/TitlePictureLineup"/>
    <dgm:cxn modelId="{2FF8AF8C-470B-4186-BE92-4FE536392AC9}" type="presParOf" srcId="{362F7D5E-E81D-4DB0-B864-E3BBD5EFD04C}" destId="{FFD4C6F7-4815-4B7B-9F32-D9350C996DD3}" srcOrd="3" destOrd="0" presId="urn:microsoft.com/office/officeart/2008/layout/TitlePictureLineup"/>
    <dgm:cxn modelId="{DFD1C80C-93AB-4498-BAC7-B59FEA3CF26E}" type="presParOf" srcId="{8FD7C31E-56C2-47D9-B3EA-3A0CC293886F}" destId="{CAC02123-145E-4948-822F-D93ABA8EA131}" srcOrd="9" destOrd="0" presId="urn:microsoft.com/office/officeart/2008/layout/TitlePictureLineup"/>
    <dgm:cxn modelId="{28510FCE-4085-416C-8264-4917F74FC5D3}" type="presParOf" srcId="{8FD7C31E-56C2-47D9-B3EA-3A0CC293886F}" destId="{B9778E98-B3F6-4F42-981A-5780F010D1E8}" srcOrd="10" destOrd="0" presId="urn:microsoft.com/office/officeart/2008/layout/TitlePictureLineup"/>
    <dgm:cxn modelId="{CD997AAA-6595-400D-9DCB-E1296AE0F444}" type="presParOf" srcId="{B9778E98-B3F6-4F42-981A-5780F010D1E8}" destId="{79AD7280-8DAF-4CC9-B154-B5AA66B5A622}" srcOrd="0" destOrd="0" presId="urn:microsoft.com/office/officeart/2008/layout/TitlePictureLineup"/>
    <dgm:cxn modelId="{5352FF23-E5A4-4C95-A1DC-3C6AE4CB65A7}" type="presParOf" srcId="{B9778E98-B3F6-4F42-981A-5780F010D1E8}" destId="{D3B891B3-61E1-454F-BA0E-8276CE4F522E}" srcOrd="1" destOrd="0" presId="urn:microsoft.com/office/officeart/2008/layout/TitlePictureLineup"/>
    <dgm:cxn modelId="{D3FEDBB6-C62A-4ECB-9856-D6F163543C6D}" type="presParOf" srcId="{B9778E98-B3F6-4F42-981A-5780F010D1E8}" destId="{D8958437-9402-40C6-8CCA-CFBF085FC12C}" srcOrd="2" destOrd="0" presId="urn:microsoft.com/office/officeart/2008/layout/TitlePictureLineup"/>
    <dgm:cxn modelId="{521AA613-8830-4B80-B416-C9B9A6C8F116}" type="presParOf" srcId="{B9778E98-B3F6-4F42-981A-5780F010D1E8}" destId="{3AB998FB-A309-47CB-843A-11D25999857B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1A3A3E-46E7-4195-A54C-EB4BBE2B0343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0C383BB-24AB-41B6-BE2D-43CE6E03351F}">
      <dgm:prSet phldrT="[Text]"/>
      <dgm:spPr/>
      <dgm:t>
        <a:bodyPr/>
        <a:lstStyle/>
        <a:p>
          <a:r>
            <a:rPr lang="en-AU" dirty="0" smtClean="0"/>
            <a:t>Scientists</a:t>
          </a:r>
          <a:endParaRPr lang="en-AU" dirty="0"/>
        </a:p>
      </dgm:t>
    </dgm:pt>
    <dgm:pt modelId="{AB12BB82-9EE5-473E-B6F0-1EA3FCE85917}" type="parTrans" cxnId="{AC8ACC20-72D6-4BB9-8128-FAED601A68F3}">
      <dgm:prSet/>
      <dgm:spPr/>
      <dgm:t>
        <a:bodyPr/>
        <a:lstStyle/>
        <a:p>
          <a:endParaRPr lang="en-AU"/>
        </a:p>
      </dgm:t>
    </dgm:pt>
    <dgm:pt modelId="{18ECA96A-9393-4492-AE53-87C74649B47B}" type="sibTrans" cxnId="{AC8ACC20-72D6-4BB9-8128-FAED601A68F3}">
      <dgm:prSet/>
      <dgm:spPr/>
      <dgm:t>
        <a:bodyPr/>
        <a:lstStyle/>
        <a:p>
          <a:endParaRPr lang="en-AU"/>
        </a:p>
      </dgm:t>
    </dgm:pt>
    <dgm:pt modelId="{24EF7184-4FAF-4773-BA95-0A02987E23DF}">
      <dgm:prSet phldrT="[Text]" custT="1"/>
      <dgm:spPr/>
      <dgm:t>
        <a:bodyPr/>
        <a:lstStyle/>
        <a:p>
          <a:r>
            <a:rPr lang="en-AU" sz="3600" dirty="0" smtClean="0"/>
            <a:t>Psychologist</a:t>
          </a:r>
          <a:endParaRPr lang="en-AU" sz="4200" dirty="0"/>
        </a:p>
      </dgm:t>
    </dgm:pt>
    <dgm:pt modelId="{7B2C5CC0-27CD-4344-BA5B-0A5E6BD5C670}" type="parTrans" cxnId="{18C0E933-495D-4AC2-B505-53F026F3E2F0}">
      <dgm:prSet/>
      <dgm:spPr/>
      <dgm:t>
        <a:bodyPr/>
        <a:lstStyle/>
        <a:p>
          <a:endParaRPr lang="en-AU"/>
        </a:p>
      </dgm:t>
    </dgm:pt>
    <dgm:pt modelId="{19CA73AD-E7B9-47F3-AEC1-88A96CC767CD}" type="sibTrans" cxnId="{18C0E933-495D-4AC2-B505-53F026F3E2F0}">
      <dgm:prSet/>
      <dgm:spPr/>
      <dgm:t>
        <a:bodyPr/>
        <a:lstStyle/>
        <a:p>
          <a:endParaRPr lang="en-AU"/>
        </a:p>
      </dgm:t>
    </dgm:pt>
    <dgm:pt modelId="{B434AC25-A562-432B-B918-C21E9A8F8B3E}">
      <dgm:prSet phldrT="[Text]" custT="1"/>
      <dgm:spPr/>
      <dgm:t>
        <a:bodyPr/>
        <a:lstStyle/>
        <a:p>
          <a:pPr algn="ctr"/>
          <a:r>
            <a:rPr lang="en-AU" sz="3600" b="0" dirty="0" smtClean="0"/>
            <a:t>Geologist </a:t>
          </a:r>
          <a:endParaRPr lang="en-AU" sz="3600" b="0" dirty="0"/>
        </a:p>
      </dgm:t>
    </dgm:pt>
    <dgm:pt modelId="{F988899D-B117-4F5F-8A58-3006E01E5079}" type="parTrans" cxnId="{A3FDAAEC-891A-4E78-853C-2AA5E4875F84}">
      <dgm:prSet/>
      <dgm:spPr/>
      <dgm:t>
        <a:bodyPr/>
        <a:lstStyle/>
        <a:p>
          <a:endParaRPr lang="en-AU"/>
        </a:p>
      </dgm:t>
    </dgm:pt>
    <dgm:pt modelId="{E1F7D795-1000-4A6C-9437-7DE0C30C18EF}" type="sibTrans" cxnId="{A3FDAAEC-891A-4E78-853C-2AA5E4875F84}">
      <dgm:prSet/>
      <dgm:spPr/>
      <dgm:t>
        <a:bodyPr/>
        <a:lstStyle/>
        <a:p>
          <a:endParaRPr lang="en-AU"/>
        </a:p>
      </dgm:t>
    </dgm:pt>
    <dgm:pt modelId="{7ECAE89F-AB99-4684-9377-169E82D1F1F0}">
      <dgm:prSet phldrT="[Text]" custT="1"/>
      <dgm:spPr/>
      <dgm:t>
        <a:bodyPr/>
        <a:lstStyle/>
        <a:p>
          <a:r>
            <a:rPr lang="en-AU" sz="3600" dirty="0" smtClean="0"/>
            <a:t>Meteorologist </a:t>
          </a:r>
          <a:endParaRPr lang="en-AU" sz="4200" dirty="0"/>
        </a:p>
      </dgm:t>
    </dgm:pt>
    <dgm:pt modelId="{C87BB257-DEB5-4751-996D-9EFE7DD46E1D}" type="sibTrans" cxnId="{616031CF-0964-49FC-8A00-8ECCE33EBC00}">
      <dgm:prSet/>
      <dgm:spPr/>
      <dgm:t>
        <a:bodyPr/>
        <a:lstStyle/>
        <a:p>
          <a:endParaRPr lang="en-AU"/>
        </a:p>
      </dgm:t>
    </dgm:pt>
    <dgm:pt modelId="{471D3E31-B0D7-47CA-B151-5E0873B8F1A9}" type="parTrans" cxnId="{616031CF-0964-49FC-8A00-8ECCE33EBC00}">
      <dgm:prSet/>
      <dgm:spPr/>
      <dgm:t>
        <a:bodyPr/>
        <a:lstStyle/>
        <a:p>
          <a:endParaRPr lang="en-AU"/>
        </a:p>
      </dgm:t>
    </dgm:pt>
    <dgm:pt modelId="{49F6D78C-8DA3-4C8D-9DF1-50C93748517E}" type="pres">
      <dgm:prSet presAssocID="{6F1A3A3E-46E7-4195-A54C-EB4BBE2B0343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AU"/>
        </a:p>
      </dgm:t>
    </dgm:pt>
    <dgm:pt modelId="{AD8C1CF2-9827-4835-938D-B418EDE93809}" type="pres">
      <dgm:prSet presAssocID="{70C383BB-24AB-41B6-BE2D-43CE6E03351F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AU"/>
        </a:p>
      </dgm:t>
    </dgm:pt>
    <dgm:pt modelId="{E6F66107-B6AD-4187-8CA1-63ACC2BF11F9}" type="pres">
      <dgm:prSet presAssocID="{24EF7184-4FAF-4773-BA95-0A02987E23DF}" presName="Accent" presStyleLbl="node1" presStyleIdx="1" presStyleCnt="2"/>
      <dgm:spPr/>
      <dgm:t>
        <a:bodyPr/>
        <a:lstStyle/>
        <a:p>
          <a:endParaRPr lang="en-AU"/>
        </a:p>
      </dgm:t>
    </dgm:pt>
    <dgm:pt modelId="{BBF51A34-D1D3-4220-A00E-5AC874D6E255}" type="pres">
      <dgm:prSet presAssocID="{24EF7184-4FAF-4773-BA95-0A02987E23DF}" presName="Image1" presStyleLbl="fgImgPlace1" presStyleIdx="0" presStyleCnt="3" custLinFactNeighborX="-17131" custLinFactNeighborY="-247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AU"/>
        </a:p>
      </dgm:t>
    </dgm:pt>
    <dgm:pt modelId="{FCA81340-139A-42A4-9A93-79CA77C00C7C}" type="pres">
      <dgm:prSet presAssocID="{24EF7184-4FAF-4773-BA95-0A02987E23DF}" presName="Child1" presStyleLbl="revTx" presStyleIdx="0" presStyleCnt="3" custScaleX="115753" custLinFactNeighborX="-2520" custLinFactNeighborY="-140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0AE4268-9090-4526-87C6-FF9D0832F07F}" type="pres">
      <dgm:prSet presAssocID="{7ECAE89F-AB99-4684-9377-169E82D1F1F0}" presName="Image2" presStyleCnt="0"/>
      <dgm:spPr/>
    </dgm:pt>
    <dgm:pt modelId="{EBD48D81-F872-450A-A4F7-3F7D91851D61}" type="pres">
      <dgm:prSet presAssocID="{7ECAE89F-AB99-4684-9377-169E82D1F1F0}" presName="Image" presStyleLbl="fgImgPlace1" presStyleIdx="1" presStyleCnt="3" custLinFactX="-100000" custLinFactY="27572" custLinFactNeighborX="-195756" custLinFactNeighborY="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AU"/>
        </a:p>
      </dgm:t>
    </dgm:pt>
    <dgm:pt modelId="{88B71D7C-9F37-415A-ACE4-24DF8116E68C}" type="pres">
      <dgm:prSet presAssocID="{7ECAE89F-AB99-4684-9377-169E82D1F1F0}" presName="Child2" presStyleLbl="revTx" presStyleIdx="1" presStyleCnt="3" custScaleX="125096" custLinFactNeighborX="0" custLinFactNeighborY="-12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6183C15-C7A4-4007-B063-CC8F0ED7AF37}" type="pres">
      <dgm:prSet presAssocID="{B434AC25-A562-432B-B918-C21E9A8F8B3E}" presName="Image3" presStyleCnt="0"/>
      <dgm:spPr/>
    </dgm:pt>
    <dgm:pt modelId="{7ECC776A-09D1-485B-98E7-C99467FAF369}" type="pres">
      <dgm:prSet presAssocID="{B434AC25-A562-432B-B918-C21E9A8F8B3E}" presName="Image" presStyleLbl="fgImgPlace1" presStyleIdx="2" presStyleCnt="3" custLinFactY="-16926" custLinFactNeighborX="31372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AU"/>
        </a:p>
      </dgm:t>
    </dgm:pt>
    <dgm:pt modelId="{DD834606-F0A9-40D9-B130-1873607B5B69}" type="pres">
      <dgm:prSet presAssocID="{B434AC25-A562-432B-B918-C21E9A8F8B3E}" presName="Child3" presStyleLbl="revTx" presStyleIdx="2" presStyleCnt="3" custScaleX="142454" custLinFactNeighborX="-5923" custLinFactNeighborY="192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C8ACC20-72D6-4BB9-8128-FAED601A68F3}" srcId="{6F1A3A3E-46E7-4195-A54C-EB4BBE2B0343}" destId="{70C383BB-24AB-41B6-BE2D-43CE6E03351F}" srcOrd="0" destOrd="0" parTransId="{AB12BB82-9EE5-473E-B6F0-1EA3FCE85917}" sibTransId="{18ECA96A-9393-4492-AE53-87C74649B47B}"/>
    <dgm:cxn modelId="{7409407D-3FAD-46BB-9BEE-EF4389C950A5}" type="presOf" srcId="{70C383BB-24AB-41B6-BE2D-43CE6E03351F}" destId="{AD8C1CF2-9827-4835-938D-B418EDE93809}" srcOrd="0" destOrd="0" presId="urn:microsoft.com/office/officeart/2011/layout/RadialPictureList"/>
    <dgm:cxn modelId="{616031CF-0964-49FC-8A00-8ECCE33EBC00}" srcId="{70C383BB-24AB-41B6-BE2D-43CE6E03351F}" destId="{7ECAE89F-AB99-4684-9377-169E82D1F1F0}" srcOrd="1" destOrd="0" parTransId="{471D3E31-B0D7-47CA-B151-5E0873B8F1A9}" sibTransId="{C87BB257-DEB5-4751-996D-9EFE7DD46E1D}"/>
    <dgm:cxn modelId="{311BBC78-A7AC-411D-A1FF-0015EC405D8D}" type="presOf" srcId="{7ECAE89F-AB99-4684-9377-169E82D1F1F0}" destId="{88B71D7C-9F37-415A-ACE4-24DF8116E68C}" srcOrd="0" destOrd="0" presId="urn:microsoft.com/office/officeart/2011/layout/RadialPictureList"/>
    <dgm:cxn modelId="{6FEE1682-352C-42C2-A895-A5E3F6B3BD19}" type="presOf" srcId="{B434AC25-A562-432B-B918-C21E9A8F8B3E}" destId="{DD834606-F0A9-40D9-B130-1873607B5B69}" srcOrd="0" destOrd="0" presId="urn:microsoft.com/office/officeart/2011/layout/RadialPictureList"/>
    <dgm:cxn modelId="{E234FFC5-785B-4BF9-A7B1-3EDC58DF5ED6}" type="presOf" srcId="{6F1A3A3E-46E7-4195-A54C-EB4BBE2B0343}" destId="{49F6D78C-8DA3-4C8D-9DF1-50C93748517E}" srcOrd="0" destOrd="0" presId="urn:microsoft.com/office/officeart/2011/layout/RadialPictureList"/>
    <dgm:cxn modelId="{268535A7-602C-4214-A5D9-B33A91172E18}" type="presOf" srcId="{24EF7184-4FAF-4773-BA95-0A02987E23DF}" destId="{FCA81340-139A-42A4-9A93-79CA77C00C7C}" srcOrd="0" destOrd="0" presId="urn:microsoft.com/office/officeart/2011/layout/RadialPictureList"/>
    <dgm:cxn modelId="{18C0E933-495D-4AC2-B505-53F026F3E2F0}" srcId="{70C383BB-24AB-41B6-BE2D-43CE6E03351F}" destId="{24EF7184-4FAF-4773-BA95-0A02987E23DF}" srcOrd="0" destOrd="0" parTransId="{7B2C5CC0-27CD-4344-BA5B-0A5E6BD5C670}" sibTransId="{19CA73AD-E7B9-47F3-AEC1-88A96CC767CD}"/>
    <dgm:cxn modelId="{A3FDAAEC-891A-4E78-853C-2AA5E4875F84}" srcId="{70C383BB-24AB-41B6-BE2D-43CE6E03351F}" destId="{B434AC25-A562-432B-B918-C21E9A8F8B3E}" srcOrd="2" destOrd="0" parTransId="{F988899D-B117-4F5F-8A58-3006E01E5079}" sibTransId="{E1F7D795-1000-4A6C-9437-7DE0C30C18EF}"/>
    <dgm:cxn modelId="{6E49D1D6-A5F6-4687-863F-2FF5A8992C0C}" type="presParOf" srcId="{49F6D78C-8DA3-4C8D-9DF1-50C93748517E}" destId="{AD8C1CF2-9827-4835-938D-B418EDE93809}" srcOrd="0" destOrd="0" presId="urn:microsoft.com/office/officeart/2011/layout/RadialPictureList"/>
    <dgm:cxn modelId="{3A817223-2927-42E1-A55B-BBA7D3384EAB}" type="presParOf" srcId="{49F6D78C-8DA3-4C8D-9DF1-50C93748517E}" destId="{E6F66107-B6AD-4187-8CA1-63ACC2BF11F9}" srcOrd="1" destOrd="0" presId="urn:microsoft.com/office/officeart/2011/layout/RadialPictureList"/>
    <dgm:cxn modelId="{60FAB154-4CA5-4883-8ED3-006F0F5B819A}" type="presParOf" srcId="{49F6D78C-8DA3-4C8D-9DF1-50C93748517E}" destId="{BBF51A34-D1D3-4220-A00E-5AC874D6E255}" srcOrd="2" destOrd="0" presId="urn:microsoft.com/office/officeart/2011/layout/RadialPictureList"/>
    <dgm:cxn modelId="{3A87C1EB-2FD1-4357-85A0-1CD44812A1C3}" type="presParOf" srcId="{49F6D78C-8DA3-4C8D-9DF1-50C93748517E}" destId="{FCA81340-139A-42A4-9A93-79CA77C00C7C}" srcOrd="3" destOrd="0" presId="urn:microsoft.com/office/officeart/2011/layout/RadialPictureList"/>
    <dgm:cxn modelId="{00A7A4D3-0FCE-4FF4-BB5A-74E633974F5F}" type="presParOf" srcId="{49F6D78C-8DA3-4C8D-9DF1-50C93748517E}" destId="{B0AE4268-9090-4526-87C6-FF9D0832F07F}" srcOrd="4" destOrd="0" presId="urn:microsoft.com/office/officeart/2011/layout/RadialPictureList"/>
    <dgm:cxn modelId="{12173061-E8E6-49D5-A41F-00B361B138FA}" type="presParOf" srcId="{B0AE4268-9090-4526-87C6-FF9D0832F07F}" destId="{EBD48D81-F872-450A-A4F7-3F7D91851D61}" srcOrd="0" destOrd="0" presId="urn:microsoft.com/office/officeart/2011/layout/RadialPictureList"/>
    <dgm:cxn modelId="{2D788840-53D8-4E6D-A5BE-92D3BA121D7C}" type="presParOf" srcId="{49F6D78C-8DA3-4C8D-9DF1-50C93748517E}" destId="{88B71D7C-9F37-415A-ACE4-24DF8116E68C}" srcOrd="5" destOrd="0" presId="urn:microsoft.com/office/officeart/2011/layout/RadialPictureList"/>
    <dgm:cxn modelId="{45C97603-D412-4F73-883D-2843868D432A}" type="presParOf" srcId="{49F6D78C-8DA3-4C8D-9DF1-50C93748517E}" destId="{36183C15-C7A4-4007-B063-CC8F0ED7AF37}" srcOrd="6" destOrd="0" presId="urn:microsoft.com/office/officeart/2011/layout/RadialPictureList"/>
    <dgm:cxn modelId="{9259EE07-6453-4391-8922-6559B20EED5D}" type="presParOf" srcId="{36183C15-C7A4-4007-B063-CC8F0ED7AF37}" destId="{7ECC776A-09D1-485B-98E7-C99467FAF369}" srcOrd="0" destOrd="0" presId="urn:microsoft.com/office/officeart/2011/layout/RadialPictureList"/>
    <dgm:cxn modelId="{63D294AA-D12E-496A-BC0E-4C0F0E32554F}" type="presParOf" srcId="{49F6D78C-8DA3-4C8D-9DF1-50C93748517E}" destId="{DD834606-F0A9-40D9-B130-1873607B5B69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1A3A3E-46E7-4195-A54C-EB4BBE2B0343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0C383BB-24AB-41B6-BE2D-43CE6E03351F}">
      <dgm:prSet phldrT="[Text]"/>
      <dgm:spPr/>
      <dgm:t>
        <a:bodyPr/>
        <a:lstStyle/>
        <a:p>
          <a:r>
            <a:rPr lang="en-AU" dirty="0" smtClean="0"/>
            <a:t>Biologists</a:t>
          </a:r>
          <a:endParaRPr lang="en-AU" dirty="0"/>
        </a:p>
      </dgm:t>
    </dgm:pt>
    <dgm:pt modelId="{AB12BB82-9EE5-473E-B6F0-1EA3FCE85917}" type="parTrans" cxnId="{AC8ACC20-72D6-4BB9-8128-FAED601A68F3}">
      <dgm:prSet/>
      <dgm:spPr/>
      <dgm:t>
        <a:bodyPr/>
        <a:lstStyle/>
        <a:p>
          <a:endParaRPr lang="en-AU"/>
        </a:p>
      </dgm:t>
    </dgm:pt>
    <dgm:pt modelId="{18ECA96A-9393-4492-AE53-87C74649B47B}" type="sibTrans" cxnId="{AC8ACC20-72D6-4BB9-8128-FAED601A68F3}">
      <dgm:prSet/>
      <dgm:spPr/>
      <dgm:t>
        <a:bodyPr/>
        <a:lstStyle/>
        <a:p>
          <a:endParaRPr lang="en-AU"/>
        </a:p>
      </dgm:t>
    </dgm:pt>
    <dgm:pt modelId="{24EF7184-4FAF-4773-BA95-0A02987E23DF}">
      <dgm:prSet phldrT="[Text]" custT="1"/>
      <dgm:spPr/>
      <dgm:t>
        <a:bodyPr/>
        <a:lstStyle/>
        <a:p>
          <a:r>
            <a:rPr lang="en-AU" sz="3600" dirty="0" smtClean="0"/>
            <a:t>Marine</a:t>
          </a:r>
        </a:p>
        <a:p>
          <a:r>
            <a:rPr lang="en-AU" sz="3600" dirty="0" smtClean="0"/>
            <a:t>biologist</a:t>
          </a:r>
          <a:endParaRPr lang="en-AU" sz="4200" dirty="0"/>
        </a:p>
      </dgm:t>
    </dgm:pt>
    <dgm:pt modelId="{7B2C5CC0-27CD-4344-BA5B-0A5E6BD5C670}" type="parTrans" cxnId="{18C0E933-495D-4AC2-B505-53F026F3E2F0}">
      <dgm:prSet/>
      <dgm:spPr/>
      <dgm:t>
        <a:bodyPr/>
        <a:lstStyle/>
        <a:p>
          <a:endParaRPr lang="en-AU"/>
        </a:p>
      </dgm:t>
    </dgm:pt>
    <dgm:pt modelId="{19CA73AD-E7B9-47F3-AEC1-88A96CC767CD}" type="sibTrans" cxnId="{18C0E933-495D-4AC2-B505-53F026F3E2F0}">
      <dgm:prSet/>
      <dgm:spPr/>
      <dgm:t>
        <a:bodyPr/>
        <a:lstStyle/>
        <a:p>
          <a:endParaRPr lang="en-AU"/>
        </a:p>
      </dgm:t>
    </dgm:pt>
    <dgm:pt modelId="{B434AC25-A562-432B-B918-C21E9A8F8B3E}">
      <dgm:prSet phldrT="[Text]" custT="1"/>
      <dgm:spPr/>
      <dgm:t>
        <a:bodyPr/>
        <a:lstStyle/>
        <a:p>
          <a:pPr algn="ctr"/>
          <a:r>
            <a:rPr lang="en-AU" sz="3600" smtClean="0"/>
            <a:t>Taxonomist</a:t>
          </a:r>
          <a:endParaRPr lang="en-AU" sz="3600" b="0" dirty="0"/>
        </a:p>
      </dgm:t>
    </dgm:pt>
    <dgm:pt modelId="{F988899D-B117-4F5F-8A58-3006E01E5079}" type="parTrans" cxnId="{A3FDAAEC-891A-4E78-853C-2AA5E4875F84}">
      <dgm:prSet/>
      <dgm:spPr/>
      <dgm:t>
        <a:bodyPr/>
        <a:lstStyle/>
        <a:p>
          <a:endParaRPr lang="en-AU"/>
        </a:p>
      </dgm:t>
    </dgm:pt>
    <dgm:pt modelId="{E1F7D795-1000-4A6C-9437-7DE0C30C18EF}" type="sibTrans" cxnId="{A3FDAAEC-891A-4E78-853C-2AA5E4875F84}">
      <dgm:prSet/>
      <dgm:spPr/>
      <dgm:t>
        <a:bodyPr/>
        <a:lstStyle/>
        <a:p>
          <a:endParaRPr lang="en-AU"/>
        </a:p>
      </dgm:t>
    </dgm:pt>
    <dgm:pt modelId="{7ECAE89F-AB99-4684-9377-169E82D1F1F0}">
      <dgm:prSet phldrT="[Text]" custT="1"/>
      <dgm:spPr/>
      <dgm:t>
        <a:bodyPr/>
        <a:lstStyle/>
        <a:p>
          <a:r>
            <a:rPr lang="en-AU" sz="3600" dirty="0" smtClean="0"/>
            <a:t>Zoologist</a:t>
          </a:r>
          <a:endParaRPr lang="en-AU" sz="4200" dirty="0"/>
        </a:p>
      </dgm:t>
    </dgm:pt>
    <dgm:pt modelId="{C87BB257-DEB5-4751-996D-9EFE7DD46E1D}" type="sibTrans" cxnId="{616031CF-0964-49FC-8A00-8ECCE33EBC00}">
      <dgm:prSet/>
      <dgm:spPr/>
      <dgm:t>
        <a:bodyPr/>
        <a:lstStyle/>
        <a:p>
          <a:endParaRPr lang="en-AU"/>
        </a:p>
      </dgm:t>
    </dgm:pt>
    <dgm:pt modelId="{471D3E31-B0D7-47CA-B151-5E0873B8F1A9}" type="parTrans" cxnId="{616031CF-0964-49FC-8A00-8ECCE33EBC00}">
      <dgm:prSet/>
      <dgm:spPr/>
      <dgm:t>
        <a:bodyPr/>
        <a:lstStyle/>
        <a:p>
          <a:endParaRPr lang="en-AU"/>
        </a:p>
      </dgm:t>
    </dgm:pt>
    <dgm:pt modelId="{49F6D78C-8DA3-4C8D-9DF1-50C93748517E}" type="pres">
      <dgm:prSet presAssocID="{6F1A3A3E-46E7-4195-A54C-EB4BBE2B0343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AU"/>
        </a:p>
      </dgm:t>
    </dgm:pt>
    <dgm:pt modelId="{AD8C1CF2-9827-4835-938D-B418EDE93809}" type="pres">
      <dgm:prSet presAssocID="{70C383BB-24AB-41B6-BE2D-43CE6E03351F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AU"/>
        </a:p>
      </dgm:t>
    </dgm:pt>
    <dgm:pt modelId="{E6F66107-B6AD-4187-8CA1-63ACC2BF11F9}" type="pres">
      <dgm:prSet presAssocID="{24EF7184-4FAF-4773-BA95-0A02987E23DF}" presName="Accent" presStyleLbl="node1" presStyleIdx="1" presStyleCnt="2"/>
      <dgm:spPr/>
      <dgm:t>
        <a:bodyPr/>
        <a:lstStyle/>
        <a:p>
          <a:endParaRPr lang="en-AU"/>
        </a:p>
      </dgm:t>
    </dgm:pt>
    <dgm:pt modelId="{BBF51A34-D1D3-4220-A00E-5AC874D6E255}" type="pres">
      <dgm:prSet presAssocID="{24EF7184-4FAF-4773-BA95-0A02987E23DF}" presName="Image1" presStyleLbl="fgImgPlace1" presStyleIdx="0" presStyleCnt="3" custLinFactX="-100000" custLinFactNeighborX="-177817" custLinFactNeighborY="-33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AU"/>
        </a:p>
      </dgm:t>
    </dgm:pt>
    <dgm:pt modelId="{FCA81340-139A-42A4-9A93-79CA77C00C7C}" type="pres">
      <dgm:prSet presAssocID="{24EF7184-4FAF-4773-BA95-0A02987E23DF}" presName="Child1" presStyleLbl="revTx" presStyleIdx="0" presStyleCnt="3" custLinFactNeighborX="-2520" custLinFactNeighborY="-140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0AE4268-9090-4526-87C6-FF9D0832F07F}" type="pres">
      <dgm:prSet presAssocID="{7ECAE89F-AB99-4684-9377-169E82D1F1F0}" presName="Image2" presStyleCnt="0"/>
      <dgm:spPr/>
    </dgm:pt>
    <dgm:pt modelId="{EBD48D81-F872-450A-A4F7-3F7D91851D61}" type="pres">
      <dgm:prSet presAssocID="{7ECAE89F-AB99-4684-9377-169E82D1F1F0}" presName="Image" presStyleLbl="fgImgPlace1" presStyleIdx="1" presStyleCnt="3" custLinFactX="-100000" custLinFactY="27572" custLinFactNeighborX="-195756" custLinFactNeighborY="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AU"/>
        </a:p>
      </dgm:t>
    </dgm:pt>
    <dgm:pt modelId="{88B71D7C-9F37-415A-ACE4-24DF8116E68C}" type="pres">
      <dgm:prSet presAssocID="{7ECAE89F-AB99-4684-9377-169E82D1F1F0}" presName="Child2" presStyleLbl="revTx" presStyleIdx="1" presStyleCnt="3" custLinFactNeighborX="0" custLinFactNeighborY="-12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6183C15-C7A4-4007-B063-CC8F0ED7AF37}" type="pres">
      <dgm:prSet presAssocID="{B434AC25-A562-432B-B918-C21E9A8F8B3E}" presName="Image3" presStyleCnt="0"/>
      <dgm:spPr/>
    </dgm:pt>
    <dgm:pt modelId="{7ECC776A-09D1-485B-98E7-C99467FAF369}" type="pres">
      <dgm:prSet presAssocID="{B434AC25-A562-432B-B918-C21E9A8F8B3E}" presName="Image" presStyleLbl="fgImgPlace1" presStyleIdx="2" presStyleCnt="3" custLinFactY="-16926" custLinFactNeighborX="31372" custLinFactNeighborY="-1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AU"/>
        </a:p>
      </dgm:t>
    </dgm:pt>
    <dgm:pt modelId="{DD834606-F0A9-40D9-B130-1873607B5B69}" type="pres">
      <dgm:prSet presAssocID="{B434AC25-A562-432B-B918-C21E9A8F8B3E}" presName="Child3" presStyleLbl="revTx" presStyleIdx="2" presStyleCnt="3" custLinFactNeighborX="-9239" custLinFactNeighborY="192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C8ACC20-72D6-4BB9-8128-FAED601A68F3}" srcId="{6F1A3A3E-46E7-4195-A54C-EB4BBE2B0343}" destId="{70C383BB-24AB-41B6-BE2D-43CE6E03351F}" srcOrd="0" destOrd="0" parTransId="{AB12BB82-9EE5-473E-B6F0-1EA3FCE85917}" sibTransId="{18ECA96A-9393-4492-AE53-87C74649B47B}"/>
    <dgm:cxn modelId="{F7A980E3-0F64-4A99-9877-C5686968808A}" type="presOf" srcId="{70C383BB-24AB-41B6-BE2D-43CE6E03351F}" destId="{AD8C1CF2-9827-4835-938D-B418EDE93809}" srcOrd="0" destOrd="0" presId="urn:microsoft.com/office/officeart/2011/layout/RadialPictureList"/>
    <dgm:cxn modelId="{F64A3C56-3F45-4465-87C9-82DC28AE9C95}" type="presOf" srcId="{24EF7184-4FAF-4773-BA95-0A02987E23DF}" destId="{FCA81340-139A-42A4-9A93-79CA77C00C7C}" srcOrd="0" destOrd="0" presId="urn:microsoft.com/office/officeart/2011/layout/RadialPictureList"/>
    <dgm:cxn modelId="{616031CF-0964-49FC-8A00-8ECCE33EBC00}" srcId="{70C383BB-24AB-41B6-BE2D-43CE6E03351F}" destId="{7ECAE89F-AB99-4684-9377-169E82D1F1F0}" srcOrd="1" destOrd="0" parTransId="{471D3E31-B0D7-47CA-B151-5E0873B8F1A9}" sibTransId="{C87BB257-DEB5-4751-996D-9EFE7DD46E1D}"/>
    <dgm:cxn modelId="{9C2EDFF2-E891-4B86-9BA7-F3E5B0D226D6}" type="presOf" srcId="{7ECAE89F-AB99-4684-9377-169E82D1F1F0}" destId="{88B71D7C-9F37-415A-ACE4-24DF8116E68C}" srcOrd="0" destOrd="0" presId="urn:microsoft.com/office/officeart/2011/layout/RadialPictureList"/>
    <dgm:cxn modelId="{C9A68927-C562-452F-B550-6CF31A66F9C9}" type="presOf" srcId="{B434AC25-A562-432B-B918-C21E9A8F8B3E}" destId="{DD834606-F0A9-40D9-B130-1873607B5B69}" srcOrd="0" destOrd="0" presId="urn:microsoft.com/office/officeart/2011/layout/RadialPictureList"/>
    <dgm:cxn modelId="{18C0E933-495D-4AC2-B505-53F026F3E2F0}" srcId="{70C383BB-24AB-41B6-BE2D-43CE6E03351F}" destId="{24EF7184-4FAF-4773-BA95-0A02987E23DF}" srcOrd="0" destOrd="0" parTransId="{7B2C5CC0-27CD-4344-BA5B-0A5E6BD5C670}" sibTransId="{19CA73AD-E7B9-47F3-AEC1-88A96CC767CD}"/>
    <dgm:cxn modelId="{A3FDAAEC-891A-4E78-853C-2AA5E4875F84}" srcId="{70C383BB-24AB-41B6-BE2D-43CE6E03351F}" destId="{B434AC25-A562-432B-B918-C21E9A8F8B3E}" srcOrd="2" destOrd="0" parTransId="{F988899D-B117-4F5F-8A58-3006E01E5079}" sibTransId="{E1F7D795-1000-4A6C-9437-7DE0C30C18EF}"/>
    <dgm:cxn modelId="{856D9DF8-8DA6-4E76-BEFE-95E03B274CE2}" type="presOf" srcId="{6F1A3A3E-46E7-4195-A54C-EB4BBE2B0343}" destId="{49F6D78C-8DA3-4C8D-9DF1-50C93748517E}" srcOrd="0" destOrd="0" presId="urn:microsoft.com/office/officeart/2011/layout/RadialPictureList"/>
    <dgm:cxn modelId="{ABC77395-7924-4CD2-BF7B-DD477100A211}" type="presParOf" srcId="{49F6D78C-8DA3-4C8D-9DF1-50C93748517E}" destId="{AD8C1CF2-9827-4835-938D-B418EDE93809}" srcOrd="0" destOrd="0" presId="urn:microsoft.com/office/officeart/2011/layout/RadialPictureList"/>
    <dgm:cxn modelId="{D36628AA-C95F-4B02-9EA2-103144C64DBC}" type="presParOf" srcId="{49F6D78C-8DA3-4C8D-9DF1-50C93748517E}" destId="{E6F66107-B6AD-4187-8CA1-63ACC2BF11F9}" srcOrd="1" destOrd="0" presId="urn:microsoft.com/office/officeart/2011/layout/RadialPictureList"/>
    <dgm:cxn modelId="{C16995BB-804E-403D-9E19-FFF8599593C7}" type="presParOf" srcId="{49F6D78C-8DA3-4C8D-9DF1-50C93748517E}" destId="{BBF51A34-D1D3-4220-A00E-5AC874D6E255}" srcOrd="2" destOrd="0" presId="urn:microsoft.com/office/officeart/2011/layout/RadialPictureList"/>
    <dgm:cxn modelId="{2074B966-172A-40EC-B03A-87825461A02B}" type="presParOf" srcId="{49F6D78C-8DA3-4C8D-9DF1-50C93748517E}" destId="{FCA81340-139A-42A4-9A93-79CA77C00C7C}" srcOrd="3" destOrd="0" presId="urn:microsoft.com/office/officeart/2011/layout/RadialPictureList"/>
    <dgm:cxn modelId="{0FBFFFEF-DE7A-4138-A15C-8788C640AF46}" type="presParOf" srcId="{49F6D78C-8DA3-4C8D-9DF1-50C93748517E}" destId="{B0AE4268-9090-4526-87C6-FF9D0832F07F}" srcOrd="4" destOrd="0" presId="urn:microsoft.com/office/officeart/2011/layout/RadialPictureList"/>
    <dgm:cxn modelId="{41BDEFC8-A77F-41BC-A230-80601C471104}" type="presParOf" srcId="{B0AE4268-9090-4526-87C6-FF9D0832F07F}" destId="{EBD48D81-F872-450A-A4F7-3F7D91851D61}" srcOrd="0" destOrd="0" presId="urn:microsoft.com/office/officeart/2011/layout/RadialPictureList"/>
    <dgm:cxn modelId="{AD922F86-426E-4B00-83DC-04113F965DFB}" type="presParOf" srcId="{49F6D78C-8DA3-4C8D-9DF1-50C93748517E}" destId="{88B71D7C-9F37-415A-ACE4-24DF8116E68C}" srcOrd="5" destOrd="0" presId="urn:microsoft.com/office/officeart/2011/layout/RadialPictureList"/>
    <dgm:cxn modelId="{9B26167B-5C22-4193-85FA-398A3C8EB4A9}" type="presParOf" srcId="{49F6D78C-8DA3-4C8D-9DF1-50C93748517E}" destId="{36183C15-C7A4-4007-B063-CC8F0ED7AF37}" srcOrd="6" destOrd="0" presId="urn:microsoft.com/office/officeart/2011/layout/RadialPictureList"/>
    <dgm:cxn modelId="{DFAB2B62-E7ED-4122-9ED4-B03DBA59CA5F}" type="presParOf" srcId="{36183C15-C7A4-4007-B063-CC8F0ED7AF37}" destId="{7ECC776A-09D1-485B-98E7-C99467FAF369}" srcOrd="0" destOrd="0" presId="urn:microsoft.com/office/officeart/2011/layout/RadialPictureList"/>
    <dgm:cxn modelId="{9E3AB48D-D65B-406E-B6A0-7EDD53436C02}" type="presParOf" srcId="{49F6D78C-8DA3-4C8D-9DF1-50C93748517E}" destId="{DD834606-F0A9-40D9-B130-1873607B5B69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DF3B2-2729-47F4-BBE3-DE594F3624CC}">
      <dsp:nvSpPr>
        <dsp:cNvPr id="0" name=""/>
        <dsp:cNvSpPr/>
      </dsp:nvSpPr>
      <dsp:spPr>
        <a:xfrm>
          <a:off x="2919" y="1452748"/>
          <a:ext cx="0" cy="309952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8562F-9C37-4632-B254-ED277757CEE3}">
      <dsp:nvSpPr>
        <dsp:cNvPr id="0" name=""/>
        <dsp:cNvSpPr/>
      </dsp:nvSpPr>
      <dsp:spPr>
        <a:xfrm>
          <a:off x="89017" y="1556066"/>
          <a:ext cx="1630179" cy="139478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73D70-DB5F-43A3-B100-00C21B39517A}">
      <dsp:nvSpPr>
        <dsp:cNvPr id="0" name=""/>
        <dsp:cNvSpPr/>
      </dsp:nvSpPr>
      <dsp:spPr>
        <a:xfrm>
          <a:off x="89017" y="2964306"/>
          <a:ext cx="1630179" cy="1601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The study of how living things interact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ym typeface="Wingdings" panose="05000000000000000000" pitchFamily="2" charset="2"/>
            </a:rPr>
            <a:t> Ecosystems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ym typeface="Wingdings" panose="05000000000000000000" pitchFamily="2" charset="2"/>
            </a:rPr>
            <a:t> Population Dynamics</a:t>
          </a:r>
          <a:endParaRPr lang="en-AU" sz="1600" kern="1200" dirty="0"/>
        </a:p>
      </dsp:txBody>
      <dsp:txXfrm>
        <a:off x="89017" y="2964306"/>
        <a:ext cx="1630179" cy="1601423"/>
      </dsp:txXfrm>
    </dsp:sp>
    <dsp:sp modelId="{2AE5A5C0-4E1E-44A4-9144-C90DD6389E4D}">
      <dsp:nvSpPr>
        <dsp:cNvPr id="0" name=""/>
        <dsp:cNvSpPr/>
      </dsp:nvSpPr>
      <dsp:spPr>
        <a:xfrm>
          <a:off x="2919" y="1108356"/>
          <a:ext cx="1721960" cy="3443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Ecology</a:t>
          </a:r>
          <a:endParaRPr lang="en-AU" sz="1800" kern="1200" dirty="0"/>
        </a:p>
      </dsp:txBody>
      <dsp:txXfrm>
        <a:off x="2919" y="1108356"/>
        <a:ext cx="1721960" cy="344392"/>
      </dsp:txXfrm>
    </dsp:sp>
    <dsp:sp modelId="{899D7B0D-53D8-424D-AD43-115AA23AF1E2}">
      <dsp:nvSpPr>
        <dsp:cNvPr id="0" name=""/>
        <dsp:cNvSpPr/>
      </dsp:nvSpPr>
      <dsp:spPr>
        <a:xfrm>
          <a:off x="2095759" y="1452748"/>
          <a:ext cx="0" cy="309952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3DEA0-4C68-4902-A839-E28FF3951113}">
      <dsp:nvSpPr>
        <dsp:cNvPr id="0" name=""/>
        <dsp:cNvSpPr/>
      </dsp:nvSpPr>
      <dsp:spPr>
        <a:xfrm>
          <a:off x="2181857" y="1556066"/>
          <a:ext cx="1630179" cy="1394787"/>
        </a:xfrm>
        <a:prstGeom prst="rect">
          <a:avLst/>
        </a:prstGeom>
        <a:blipFill>
          <a:blip xmlns:r="http://schemas.openxmlformats.org/officeDocument/2006/relationships" r:embed="rId2">
            <a:duotone>
              <a:schemeClr val="accent4">
                <a:hueOff val="2079139"/>
                <a:satOff val="-9594"/>
                <a:lumOff val="353"/>
                <a:alphaOff val="0"/>
                <a:shade val="20000"/>
                <a:satMod val="200000"/>
              </a:schemeClr>
              <a:schemeClr val="accent4">
                <a:hueOff val="2079139"/>
                <a:satOff val="-9594"/>
                <a:lumOff val="353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78D2B-8D9C-4438-A69F-C60C6B8E0F3C}">
      <dsp:nvSpPr>
        <dsp:cNvPr id="0" name=""/>
        <dsp:cNvSpPr/>
      </dsp:nvSpPr>
      <dsp:spPr>
        <a:xfrm>
          <a:off x="2181857" y="2950854"/>
          <a:ext cx="1630179" cy="1601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The study of living things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ym typeface="Wingdings" panose="05000000000000000000" pitchFamily="2" charset="2"/>
            </a:rPr>
            <a:t> Animals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ym typeface="Wingdings" panose="05000000000000000000" pitchFamily="2" charset="2"/>
            </a:rPr>
            <a:t> Genetics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ym typeface="Wingdings" panose="05000000000000000000" pitchFamily="2" charset="2"/>
            </a:rPr>
            <a:t> Botany (plants)</a:t>
          </a:r>
          <a:endParaRPr lang="en-AU" sz="1600" kern="1200" dirty="0"/>
        </a:p>
      </dsp:txBody>
      <dsp:txXfrm>
        <a:off x="2181857" y="2950854"/>
        <a:ext cx="1630179" cy="1601423"/>
      </dsp:txXfrm>
    </dsp:sp>
    <dsp:sp modelId="{BB844A05-0B44-46C3-8531-E3097D60DFEB}">
      <dsp:nvSpPr>
        <dsp:cNvPr id="0" name=""/>
        <dsp:cNvSpPr/>
      </dsp:nvSpPr>
      <dsp:spPr>
        <a:xfrm>
          <a:off x="2095759" y="1108356"/>
          <a:ext cx="1721960" cy="344392"/>
        </a:xfrm>
        <a:prstGeom prst="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Biology</a:t>
          </a:r>
          <a:endParaRPr lang="en-AU" sz="1800" kern="1200" dirty="0"/>
        </a:p>
      </dsp:txBody>
      <dsp:txXfrm>
        <a:off x="2095759" y="1108356"/>
        <a:ext cx="1721960" cy="344392"/>
      </dsp:txXfrm>
    </dsp:sp>
    <dsp:sp modelId="{66971878-02F0-4AAC-939F-0C243380653D}">
      <dsp:nvSpPr>
        <dsp:cNvPr id="0" name=""/>
        <dsp:cNvSpPr/>
      </dsp:nvSpPr>
      <dsp:spPr>
        <a:xfrm>
          <a:off x="4188599" y="1452748"/>
          <a:ext cx="0" cy="309952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E4443-EC82-49D5-9BDC-01CD40344296}">
      <dsp:nvSpPr>
        <dsp:cNvPr id="0" name=""/>
        <dsp:cNvSpPr/>
      </dsp:nvSpPr>
      <dsp:spPr>
        <a:xfrm>
          <a:off x="4247913" y="1535590"/>
          <a:ext cx="1630179" cy="1394787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4">
                <a:hueOff val="4158277"/>
                <a:satOff val="-19187"/>
                <a:lumOff val="706"/>
                <a:alphaOff val="0"/>
                <a:shade val="20000"/>
                <a:satMod val="200000"/>
              </a:schemeClr>
              <a:schemeClr val="accent4">
                <a:hueOff val="4158277"/>
                <a:satOff val="-19187"/>
                <a:lumOff val="706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2B25B-2043-4B47-8B10-05D74F5A7032}">
      <dsp:nvSpPr>
        <dsp:cNvPr id="0" name=""/>
        <dsp:cNvSpPr/>
      </dsp:nvSpPr>
      <dsp:spPr>
        <a:xfrm>
          <a:off x="4274697" y="2950854"/>
          <a:ext cx="1630179" cy="1601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The study of forces and energy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ym typeface="Wingdings" panose="05000000000000000000" pitchFamily="2" charset="2"/>
            </a:rPr>
            <a:t> Electricity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ym typeface="Wingdings" panose="05000000000000000000" pitchFamily="2" charset="2"/>
            </a:rPr>
            <a:t> Motion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ym typeface="Wingdings" panose="05000000000000000000" pitchFamily="2" charset="2"/>
            </a:rPr>
            <a:t> Machines</a:t>
          </a:r>
          <a:endParaRPr lang="en-AU" sz="1600" kern="1200" dirty="0"/>
        </a:p>
      </dsp:txBody>
      <dsp:txXfrm>
        <a:off x="4274697" y="2950854"/>
        <a:ext cx="1630179" cy="1601423"/>
      </dsp:txXfrm>
    </dsp:sp>
    <dsp:sp modelId="{5F70C747-0055-4EB5-B9CB-2B2BD7951EC7}">
      <dsp:nvSpPr>
        <dsp:cNvPr id="0" name=""/>
        <dsp:cNvSpPr/>
      </dsp:nvSpPr>
      <dsp:spPr>
        <a:xfrm>
          <a:off x="4188599" y="1108356"/>
          <a:ext cx="1721960" cy="344392"/>
        </a:xfrm>
        <a:prstGeom prst="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Physics</a:t>
          </a:r>
          <a:endParaRPr lang="en-AU" sz="1800" kern="1200" dirty="0"/>
        </a:p>
      </dsp:txBody>
      <dsp:txXfrm>
        <a:off x="4188599" y="1108356"/>
        <a:ext cx="1721960" cy="344392"/>
      </dsp:txXfrm>
    </dsp:sp>
    <dsp:sp modelId="{2A5FF5F0-47E6-4980-B635-1D7B1249661C}">
      <dsp:nvSpPr>
        <dsp:cNvPr id="0" name=""/>
        <dsp:cNvSpPr/>
      </dsp:nvSpPr>
      <dsp:spPr>
        <a:xfrm>
          <a:off x="6281439" y="1452748"/>
          <a:ext cx="0" cy="309952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987BA-30FA-4FE5-B8E9-3F69A44EABF2}">
      <dsp:nvSpPr>
        <dsp:cNvPr id="0" name=""/>
        <dsp:cNvSpPr/>
      </dsp:nvSpPr>
      <dsp:spPr>
        <a:xfrm>
          <a:off x="6367537" y="1556066"/>
          <a:ext cx="1630179" cy="1394787"/>
        </a:xfrm>
        <a:prstGeom prst="rect">
          <a:avLst/>
        </a:prstGeom>
        <a:blipFill>
          <a:blip xmlns:r="http://schemas.openxmlformats.org/officeDocument/2006/relationships" r:embed="rId4">
            <a:duotone>
              <a:schemeClr val="accent4">
                <a:hueOff val="6237415"/>
                <a:satOff val="-28781"/>
                <a:lumOff val="1059"/>
                <a:alphaOff val="0"/>
                <a:shade val="20000"/>
                <a:satMod val="200000"/>
              </a:schemeClr>
              <a:schemeClr val="accent4">
                <a:hueOff val="6237415"/>
                <a:satOff val="-28781"/>
                <a:lumOff val="1059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14DA9-C99E-4006-8457-7928B4848D9C}">
      <dsp:nvSpPr>
        <dsp:cNvPr id="0" name=""/>
        <dsp:cNvSpPr/>
      </dsp:nvSpPr>
      <dsp:spPr>
        <a:xfrm>
          <a:off x="6367537" y="2950854"/>
          <a:ext cx="1630179" cy="1601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B6B22-E2E1-4BEF-83C7-B85373DBFA91}">
      <dsp:nvSpPr>
        <dsp:cNvPr id="0" name=""/>
        <dsp:cNvSpPr/>
      </dsp:nvSpPr>
      <dsp:spPr>
        <a:xfrm>
          <a:off x="6281439" y="1108356"/>
          <a:ext cx="1721960" cy="344392"/>
        </a:xfrm>
        <a:prstGeom prst="rect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Psychology</a:t>
          </a:r>
          <a:endParaRPr lang="en-AU" sz="1800" kern="1200" dirty="0"/>
        </a:p>
      </dsp:txBody>
      <dsp:txXfrm>
        <a:off x="6281439" y="1108356"/>
        <a:ext cx="1721960" cy="344392"/>
      </dsp:txXfrm>
    </dsp:sp>
    <dsp:sp modelId="{35A778DB-299E-456B-B230-45671AD4596D}">
      <dsp:nvSpPr>
        <dsp:cNvPr id="0" name=""/>
        <dsp:cNvSpPr/>
      </dsp:nvSpPr>
      <dsp:spPr>
        <a:xfrm>
          <a:off x="8374279" y="1452748"/>
          <a:ext cx="0" cy="309952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9B834-953A-4B3A-B026-1365350CB311}">
      <dsp:nvSpPr>
        <dsp:cNvPr id="0" name=""/>
        <dsp:cNvSpPr/>
      </dsp:nvSpPr>
      <dsp:spPr>
        <a:xfrm>
          <a:off x="8452063" y="1578578"/>
          <a:ext cx="1630179" cy="1394787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4">
                <a:hueOff val="8316554"/>
                <a:satOff val="-38374"/>
                <a:lumOff val="1412"/>
                <a:alphaOff val="0"/>
                <a:shade val="20000"/>
                <a:satMod val="200000"/>
              </a:schemeClr>
              <a:schemeClr val="accent4">
                <a:hueOff val="8316554"/>
                <a:satOff val="-38374"/>
                <a:lumOff val="1412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0697C-D2B5-4E4C-AA37-3E7D40F86916}">
      <dsp:nvSpPr>
        <dsp:cNvPr id="0" name=""/>
        <dsp:cNvSpPr/>
      </dsp:nvSpPr>
      <dsp:spPr>
        <a:xfrm>
          <a:off x="8460377" y="2950854"/>
          <a:ext cx="1630179" cy="1601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4C6F7-4815-4B7B-9F32-D9350C996DD3}">
      <dsp:nvSpPr>
        <dsp:cNvPr id="0" name=""/>
        <dsp:cNvSpPr/>
      </dsp:nvSpPr>
      <dsp:spPr>
        <a:xfrm>
          <a:off x="8374279" y="1108356"/>
          <a:ext cx="1721960" cy="344392"/>
        </a:xfrm>
        <a:prstGeom prst="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Astronomy</a:t>
          </a:r>
          <a:endParaRPr lang="en-AU" sz="1800" kern="1200" dirty="0"/>
        </a:p>
      </dsp:txBody>
      <dsp:txXfrm>
        <a:off x="8374279" y="1108356"/>
        <a:ext cx="1721960" cy="344392"/>
      </dsp:txXfrm>
    </dsp:sp>
    <dsp:sp modelId="{79AD7280-8DAF-4CC9-B154-B5AA66B5A622}">
      <dsp:nvSpPr>
        <dsp:cNvPr id="0" name=""/>
        <dsp:cNvSpPr/>
      </dsp:nvSpPr>
      <dsp:spPr>
        <a:xfrm>
          <a:off x="10467119" y="1452748"/>
          <a:ext cx="0" cy="309952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891B3-61E1-454F-BA0E-8276CE4F522E}">
      <dsp:nvSpPr>
        <dsp:cNvPr id="0" name=""/>
        <dsp:cNvSpPr/>
      </dsp:nvSpPr>
      <dsp:spPr>
        <a:xfrm>
          <a:off x="10581753" y="1662474"/>
          <a:ext cx="1573107" cy="1181971"/>
        </a:xfrm>
        <a:prstGeom prst="rect">
          <a:avLst/>
        </a:prstGeom>
        <a:blipFill>
          <a:blip xmlns:r="http://schemas.openxmlformats.org/officeDocument/2006/relationships" r:embed="rId6" cstate="print">
            <a:duotone>
              <a:schemeClr val="accent4">
                <a:hueOff val="10395692"/>
                <a:satOff val="-47968"/>
                <a:lumOff val="1765"/>
                <a:alphaOff val="0"/>
                <a:shade val="20000"/>
                <a:satMod val="200000"/>
              </a:schemeClr>
              <a:schemeClr val="accent4">
                <a:hueOff val="10395692"/>
                <a:satOff val="-47968"/>
                <a:lumOff val="1765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58437-9402-40C6-8CCA-CFBF085FC12C}">
      <dsp:nvSpPr>
        <dsp:cNvPr id="0" name=""/>
        <dsp:cNvSpPr/>
      </dsp:nvSpPr>
      <dsp:spPr>
        <a:xfrm>
          <a:off x="10553217" y="2950854"/>
          <a:ext cx="1630179" cy="1601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998FB-A309-47CB-843A-11D25999857B}">
      <dsp:nvSpPr>
        <dsp:cNvPr id="0" name=""/>
        <dsp:cNvSpPr/>
      </dsp:nvSpPr>
      <dsp:spPr>
        <a:xfrm>
          <a:off x="10467119" y="1108356"/>
          <a:ext cx="1721960" cy="344392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Chemistry</a:t>
          </a:r>
          <a:endParaRPr lang="en-AU" sz="1800" kern="1200" dirty="0"/>
        </a:p>
      </dsp:txBody>
      <dsp:txXfrm>
        <a:off x="10467119" y="1108356"/>
        <a:ext cx="1721960" cy="344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C1CF2-9827-4835-938D-B418EDE93809}">
      <dsp:nvSpPr>
        <dsp:cNvPr id="0" name=""/>
        <dsp:cNvSpPr/>
      </dsp:nvSpPr>
      <dsp:spPr>
        <a:xfrm>
          <a:off x="1529842" y="1821254"/>
          <a:ext cx="3250161" cy="32503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500" kern="1200" dirty="0" smtClean="0"/>
            <a:t>Scientists</a:t>
          </a:r>
          <a:endParaRPr lang="en-AU" sz="4500" kern="1200" dirty="0"/>
        </a:p>
      </dsp:txBody>
      <dsp:txXfrm>
        <a:off x="2005817" y="2297253"/>
        <a:ext cx="2298211" cy="2298324"/>
      </dsp:txXfrm>
    </dsp:sp>
    <dsp:sp modelId="{E6F66107-B6AD-4187-8CA1-63ACC2BF11F9}">
      <dsp:nvSpPr>
        <dsp:cNvPr id="0" name=""/>
        <dsp:cNvSpPr/>
      </dsp:nvSpPr>
      <dsp:spPr>
        <a:xfrm>
          <a:off x="-146219" y="14078"/>
          <a:ext cx="6551789" cy="6829843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51A34-D1D3-4220-A00E-5AC874D6E255}">
      <dsp:nvSpPr>
        <dsp:cNvPr id="0" name=""/>
        <dsp:cNvSpPr/>
      </dsp:nvSpPr>
      <dsp:spPr>
        <a:xfrm>
          <a:off x="4379770" y="158942"/>
          <a:ext cx="1741123" cy="17416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81340-139A-42A4-9A93-79CA77C00C7C}">
      <dsp:nvSpPr>
        <dsp:cNvPr id="0" name=""/>
        <dsp:cNvSpPr/>
      </dsp:nvSpPr>
      <dsp:spPr>
        <a:xfrm>
          <a:off x="6308933" y="380435"/>
          <a:ext cx="2697694" cy="168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AU" sz="3600" kern="1200" dirty="0" smtClean="0"/>
            <a:t>Psychologist</a:t>
          </a:r>
          <a:endParaRPr lang="en-AU" sz="4200" kern="1200" dirty="0"/>
        </a:p>
      </dsp:txBody>
      <dsp:txXfrm>
        <a:off x="6308933" y="380435"/>
        <a:ext cx="2697694" cy="1685605"/>
      </dsp:txXfrm>
    </dsp:sp>
    <dsp:sp modelId="{EBD48D81-F872-450A-A4F7-3F7D91851D61}">
      <dsp:nvSpPr>
        <dsp:cNvPr id="0" name=""/>
        <dsp:cNvSpPr/>
      </dsp:nvSpPr>
      <dsp:spPr>
        <a:xfrm>
          <a:off x="201514" y="4792978"/>
          <a:ext cx="1741123" cy="174161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71D7C-9F37-415A-ACE4-24DF8116E68C}">
      <dsp:nvSpPr>
        <dsp:cNvPr id="0" name=""/>
        <dsp:cNvSpPr/>
      </dsp:nvSpPr>
      <dsp:spPr>
        <a:xfrm>
          <a:off x="6941451" y="2575380"/>
          <a:ext cx="2915438" cy="168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AU" sz="3600" kern="1200" dirty="0" smtClean="0"/>
            <a:t>Meteorologist </a:t>
          </a:r>
          <a:endParaRPr lang="en-AU" sz="4200" kern="1200" dirty="0"/>
        </a:p>
      </dsp:txBody>
      <dsp:txXfrm>
        <a:off x="6941451" y="2575380"/>
        <a:ext cx="2915438" cy="1685605"/>
      </dsp:txXfrm>
    </dsp:sp>
    <dsp:sp modelId="{7ECC776A-09D1-485B-98E7-C99467FAF369}">
      <dsp:nvSpPr>
        <dsp:cNvPr id="0" name=""/>
        <dsp:cNvSpPr/>
      </dsp:nvSpPr>
      <dsp:spPr>
        <a:xfrm>
          <a:off x="5224267" y="2544116"/>
          <a:ext cx="1741123" cy="174161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34606-F0A9-40D9-B130-1873607B5B69}">
      <dsp:nvSpPr>
        <dsp:cNvPr id="0" name=""/>
        <dsp:cNvSpPr/>
      </dsp:nvSpPr>
      <dsp:spPr>
        <a:xfrm>
          <a:off x="5918483" y="4940286"/>
          <a:ext cx="3319977" cy="168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AU" sz="3600" b="0" kern="1200" dirty="0" smtClean="0"/>
            <a:t>Geologist </a:t>
          </a:r>
          <a:endParaRPr lang="en-AU" sz="3600" b="0" kern="1200" dirty="0"/>
        </a:p>
      </dsp:txBody>
      <dsp:txXfrm>
        <a:off x="5918483" y="4940286"/>
        <a:ext cx="3319977" cy="16856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C1CF2-9827-4835-938D-B418EDE93809}">
      <dsp:nvSpPr>
        <dsp:cNvPr id="0" name=""/>
        <dsp:cNvSpPr/>
      </dsp:nvSpPr>
      <dsp:spPr>
        <a:xfrm>
          <a:off x="1676061" y="1821254"/>
          <a:ext cx="3250161" cy="32503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400" kern="1200" dirty="0" smtClean="0"/>
            <a:t>Biologists</a:t>
          </a:r>
          <a:endParaRPr lang="en-AU" sz="4400" kern="1200" dirty="0"/>
        </a:p>
      </dsp:txBody>
      <dsp:txXfrm>
        <a:off x="2152036" y="2297253"/>
        <a:ext cx="2298211" cy="2298324"/>
      </dsp:txXfrm>
    </dsp:sp>
    <dsp:sp modelId="{E6F66107-B6AD-4187-8CA1-63ACC2BF11F9}">
      <dsp:nvSpPr>
        <dsp:cNvPr id="0" name=""/>
        <dsp:cNvSpPr/>
      </dsp:nvSpPr>
      <dsp:spPr>
        <a:xfrm>
          <a:off x="0" y="14078"/>
          <a:ext cx="6551789" cy="6829843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51A34-D1D3-4220-A00E-5AC874D6E255}">
      <dsp:nvSpPr>
        <dsp:cNvPr id="0" name=""/>
        <dsp:cNvSpPr/>
      </dsp:nvSpPr>
      <dsp:spPr>
        <a:xfrm>
          <a:off x="0" y="583947"/>
          <a:ext cx="1741123" cy="174161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81340-139A-42A4-9A93-79CA77C00C7C}">
      <dsp:nvSpPr>
        <dsp:cNvPr id="0" name=""/>
        <dsp:cNvSpPr/>
      </dsp:nvSpPr>
      <dsp:spPr>
        <a:xfrm>
          <a:off x="6638719" y="380435"/>
          <a:ext cx="2330561" cy="168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AU" sz="3600" kern="1200" dirty="0" smtClean="0"/>
            <a:t>Marine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AU" sz="3600" kern="1200" dirty="0" smtClean="0"/>
            <a:t>biologist</a:t>
          </a:r>
          <a:endParaRPr lang="en-AU" sz="4200" kern="1200" dirty="0"/>
        </a:p>
      </dsp:txBody>
      <dsp:txXfrm>
        <a:off x="6638719" y="380435"/>
        <a:ext cx="2330561" cy="1685605"/>
      </dsp:txXfrm>
    </dsp:sp>
    <dsp:sp modelId="{EBD48D81-F872-450A-A4F7-3F7D91851D61}">
      <dsp:nvSpPr>
        <dsp:cNvPr id="0" name=""/>
        <dsp:cNvSpPr/>
      </dsp:nvSpPr>
      <dsp:spPr>
        <a:xfrm>
          <a:off x="347734" y="4792978"/>
          <a:ext cx="1741123" cy="174161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71D7C-9F37-415A-ACE4-24DF8116E68C}">
      <dsp:nvSpPr>
        <dsp:cNvPr id="0" name=""/>
        <dsp:cNvSpPr/>
      </dsp:nvSpPr>
      <dsp:spPr>
        <a:xfrm>
          <a:off x="7380109" y="2575380"/>
          <a:ext cx="2330561" cy="168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AU" sz="3600" kern="1200" dirty="0" smtClean="0"/>
            <a:t>Zoologist</a:t>
          </a:r>
          <a:endParaRPr lang="en-AU" sz="4200" kern="1200" dirty="0"/>
        </a:p>
      </dsp:txBody>
      <dsp:txXfrm>
        <a:off x="7380109" y="2575380"/>
        <a:ext cx="2330561" cy="1685605"/>
      </dsp:txXfrm>
    </dsp:sp>
    <dsp:sp modelId="{7ECC776A-09D1-485B-98E7-C99467FAF369}">
      <dsp:nvSpPr>
        <dsp:cNvPr id="0" name=""/>
        <dsp:cNvSpPr/>
      </dsp:nvSpPr>
      <dsp:spPr>
        <a:xfrm>
          <a:off x="5370486" y="2544116"/>
          <a:ext cx="1741123" cy="174161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34606-F0A9-40D9-B130-1873607B5B69}">
      <dsp:nvSpPr>
        <dsp:cNvPr id="0" name=""/>
        <dsp:cNvSpPr/>
      </dsp:nvSpPr>
      <dsp:spPr>
        <a:xfrm>
          <a:off x="6482129" y="4940286"/>
          <a:ext cx="2330561" cy="168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AU" sz="3600" kern="1200" smtClean="0"/>
            <a:t>Taxonomist</a:t>
          </a:r>
          <a:endParaRPr lang="en-AU" sz="3600" b="0" kern="1200" dirty="0"/>
        </a:p>
      </dsp:txBody>
      <dsp:txXfrm>
        <a:off x="6482129" y="4940286"/>
        <a:ext cx="2330561" cy="1685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2BB8A-795A-4436-923C-6DA11F0B7C7D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4279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8" y="6514279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5A274-6D4C-462A-825B-1265B2A840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0363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F728-E917-4971-ADDD-8E148ED50962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3195-4EC3-492F-B19E-A7630740FF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623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F728-E917-4971-ADDD-8E148ED50962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3195-4EC3-492F-B19E-A7630740FF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70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F728-E917-4971-ADDD-8E148ED50962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3195-4EC3-492F-B19E-A7630740FF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978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F728-E917-4971-ADDD-8E148ED50962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3195-4EC3-492F-B19E-A7630740FF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683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F728-E917-4971-ADDD-8E148ED50962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3195-4EC3-492F-B19E-A7630740FF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162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F728-E917-4971-ADDD-8E148ED50962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3195-4EC3-492F-B19E-A7630740FF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009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F728-E917-4971-ADDD-8E148ED50962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3195-4EC3-492F-B19E-A7630740FF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247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F728-E917-4971-ADDD-8E148ED50962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3195-4EC3-492F-B19E-A7630740FF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91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F728-E917-4971-ADDD-8E148ED50962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3195-4EC3-492F-B19E-A7630740FF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376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F728-E917-4971-ADDD-8E148ED50962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3195-4EC3-492F-B19E-A7630740FF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848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F728-E917-4971-ADDD-8E148ED50962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3195-4EC3-492F-B19E-A7630740FF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837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7F728-E917-4971-ADDD-8E148ED50962}" type="datetimeFigureOut">
              <a:rPr lang="en-AU" smtClean="0"/>
              <a:t>3/01/2017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23195-4EC3-492F-B19E-A7630740FF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284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2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59854"/>
            <a:ext cx="12192000" cy="5331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864" y="3721994"/>
            <a:ext cx="10262271" cy="914400"/>
          </a:xfrm>
        </p:spPr>
        <p:txBody>
          <a:bodyPr>
            <a:noAutofit/>
          </a:bodyPr>
          <a:lstStyle/>
          <a:p>
            <a:pPr algn="ctr"/>
            <a:r>
              <a:rPr lang="en-AU" sz="4000" dirty="0" smtClean="0">
                <a:solidFill>
                  <a:schemeClr val="bg1"/>
                </a:solidFill>
                <a:latin typeface="+mj-lt"/>
              </a:rPr>
              <a:t>r.zammit@stmonicas-epping.com</a:t>
            </a:r>
          </a:p>
          <a:p>
            <a:r>
              <a:rPr lang="en-AU" sz="4000" dirty="0" smtClean="0">
                <a:solidFill>
                  <a:schemeClr val="bg1"/>
                </a:solidFill>
                <a:latin typeface="+mj-lt"/>
              </a:rPr>
              <a:t>www.year7sciencewithmisszammit.weebly.com</a:t>
            </a:r>
            <a:endParaRPr lang="en-AU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2239"/>
            <a:ext cx="12237134" cy="223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1545" y="309092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Who am I ???</a:t>
            </a:r>
            <a:endParaRPr lang="en-AU" sz="4000" dirty="0"/>
          </a:p>
        </p:txBody>
      </p:sp>
      <p:sp>
        <p:nvSpPr>
          <p:cNvPr id="4" name="Cloud 3"/>
          <p:cNvSpPr/>
          <p:nvPr/>
        </p:nvSpPr>
        <p:spPr>
          <a:xfrm>
            <a:off x="721216" y="1493949"/>
            <a:ext cx="3580327" cy="16227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/>
              <a:t>I work with living things</a:t>
            </a:r>
            <a:endParaRPr lang="en-AU" sz="2800" dirty="0"/>
          </a:p>
        </p:txBody>
      </p:sp>
      <p:sp>
        <p:nvSpPr>
          <p:cNvPr id="5" name="Cloud 4"/>
          <p:cNvSpPr/>
          <p:nvPr/>
        </p:nvSpPr>
        <p:spPr>
          <a:xfrm>
            <a:off x="4301543" y="2305318"/>
            <a:ext cx="3580327" cy="16227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/>
              <a:t>I work with animals</a:t>
            </a:r>
            <a:endParaRPr lang="en-AU" sz="2800" dirty="0"/>
          </a:p>
        </p:txBody>
      </p:sp>
      <p:sp>
        <p:nvSpPr>
          <p:cNvPr id="6" name="Cloud 5"/>
          <p:cNvSpPr/>
          <p:nvPr/>
        </p:nvSpPr>
        <p:spPr>
          <a:xfrm>
            <a:off x="7864697" y="1316215"/>
            <a:ext cx="3945230" cy="16227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/>
              <a:t>I work with animals that live in the ocean</a:t>
            </a:r>
            <a:endParaRPr lang="en-AU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8" y="3728635"/>
            <a:ext cx="3973669" cy="29802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391696" y="5035639"/>
            <a:ext cx="74182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0" dirty="0" smtClean="0"/>
              <a:t>Marine Biologist</a:t>
            </a:r>
            <a:endParaRPr lang="en-AU" sz="8000" dirty="0"/>
          </a:p>
        </p:txBody>
      </p:sp>
    </p:spTree>
    <p:extLst>
      <p:ext uri="{BB962C8B-B14F-4D97-AF65-F5344CB8AC3E}">
        <p14:creationId xmlns:p14="http://schemas.microsoft.com/office/powerpoint/2010/main" val="235118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7587" y="276220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Who am I ???</a:t>
            </a:r>
            <a:endParaRPr lang="en-AU" sz="4000" dirty="0"/>
          </a:p>
        </p:txBody>
      </p:sp>
      <p:sp>
        <p:nvSpPr>
          <p:cNvPr id="4" name="Cloud 3"/>
          <p:cNvSpPr/>
          <p:nvPr/>
        </p:nvSpPr>
        <p:spPr>
          <a:xfrm>
            <a:off x="721216" y="1493949"/>
            <a:ext cx="3580327" cy="16227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/>
              <a:t>I study living organisms</a:t>
            </a:r>
            <a:endParaRPr lang="en-AU" sz="2800" dirty="0"/>
          </a:p>
        </p:txBody>
      </p:sp>
      <p:sp>
        <p:nvSpPr>
          <p:cNvPr id="5" name="Cloud 4"/>
          <p:cNvSpPr/>
          <p:nvPr/>
        </p:nvSpPr>
        <p:spPr>
          <a:xfrm>
            <a:off x="4402476" y="1752496"/>
            <a:ext cx="3942185" cy="19215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/>
              <a:t>I look closely at their features/ characteristics</a:t>
            </a:r>
            <a:endParaRPr lang="en-AU" sz="2800" dirty="0"/>
          </a:p>
        </p:txBody>
      </p:sp>
      <p:sp>
        <p:nvSpPr>
          <p:cNvPr id="6" name="Cloud 5"/>
          <p:cNvSpPr/>
          <p:nvPr/>
        </p:nvSpPr>
        <p:spPr>
          <a:xfrm>
            <a:off x="8445594" y="1314445"/>
            <a:ext cx="3599420" cy="16227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I classify living things and put them into groups </a:t>
            </a:r>
            <a:endParaRPr lang="en-A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615189" y="5035639"/>
            <a:ext cx="6194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0" dirty="0" smtClean="0"/>
              <a:t>Taxonomist</a:t>
            </a:r>
            <a:endParaRPr lang="en-AU" sz="8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6" y="3761600"/>
            <a:ext cx="4396168" cy="29331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4612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7587" y="276220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Who am I ???</a:t>
            </a:r>
            <a:endParaRPr lang="en-AU" sz="4000" dirty="0"/>
          </a:p>
        </p:txBody>
      </p:sp>
      <p:sp>
        <p:nvSpPr>
          <p:cNvPr id="4" name="Cloud 3"/>
          <p:cNvSpPr/>
          <p:nvPr/>
        </p:nvSpPr>
        <p:spPr>
          <a:xfrm>
            <a:off x="721216" y="1493949"/>
            <a:ext cx="3580327" cy="16227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/>
              <a:t>I work with mostly people</a:t>
            </a:r>
            <a:endParaRPr lang="en-AU" sz="2800" dirty="0"/>
          </a:p>
        </p:txBody>
      </p:sp>
      <p:sp>
        <p:nvSpPr>
          <p:cNvPr id="5" name="Cloud 4"/>
          <p:cNvSpPr/>
          <p:nvPr/>
        </p:nvSpPr>
        <p:spPr>
          <a:xfrm>
            <a:off x="4402476" y="1752496"/>
            <a:ext cx="3942185" cy="19215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/>
              <a:t>I look closely at the brain</a:t>
            </a:r>
            <a:endParaRPr lang="en-AU" sz="2800" dirty="0"/>
          </a:p>
        </p:txBody>
      </p:sp>
      <p:sp>
        <p:nvSpPr>
          <p:cNvPr id="6" name="Cloud 5"/>
          <p:cNvSpPr/>
          <p:nvPr/>
        </p:nvSpPr>
        <p:spPr>
          <a:xfrm>
            <a:off x="8445594" y="1314445"/>
            <a:ext cx="3599420" cy="16227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I study the behaviour of living things</a:t>
            </a:r>
            <a:endParaRPr lang="en-A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615189" y="5035639"/>
            <a:ext cx="6194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0" dirty="0" smtClean="0"/>
              <a:t>Psychologist</a:t>
            </a:r>
            <a:endParaRPr lang="en-AU" sz="80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30" y="3601650"/>
            <a:ext cx="3058470" cy="3058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5561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Tonight’s Homework</a:t>
            </a:r>
            <a:endParaRPr lang="en-AU" sz="4000" dirty="0"/>
          </a:p>
        </p:txBody>
      </p:sp>
      <p:sp>
        <p:nvSpPr>
          <p:cNvPr id="4" name="Rectangle 3"/>
          <p:cNvSpPr/>
          <p:nvPr/>
        </p:nvSpPr>
        <p:spPr>
          <a:xfrm>
            <a:off x="2187260" y="1347430"/>
            <a:ext cx="84378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/>
              <a:t>Decorate the first page of your workbook.</a:t>
            </a:r>
          </a:p>
          <a:p>
            <a:endParaRPr lang="en-AU" sz="2000" dirty="0" smtClean="0"/>
          </a:p>
          <a:p>
            <a:r>
              <a:rPr lang="en-AU" sz="3200" dirty="0" smtClean="0"/>
              <a:t>You must include – Your name</a:t>
            </a:r>
          </a:p>
          <a:p>
            <a:r>
              <a:rPr lang="en-AU" sz="3200" dirty="0" smtClean="0"/>
              <a:t>    	</a:t>
            </a:r>
            <a:r>
              <a:rPr lang="en-AU" sz="3200" dirty="0"/>
              <a:t>	</a:t>
            </a:r>
            <a:r>
              <a:rPr lang="en-AU" sz="3200" dirty="0" smtClean="0"/>
              <a:t>	   - Your class</a:t>
            </a:r>
          </a:p>
          <a:p>
            <a:r>
              <a:rPr lang="en-AU" sz="3200" dirty="0"/>
              <a:t>	</a:t>
            </a:r>
            <a:r>
              <a:rPr lang="en-AU" sz="3200" dirty="0" smtClean="0"/>
              <a:t>	             - A heading</a:t>
            </a:r>
          </a:p>
          <a:p>
            <a:endParaRPr lang="en-AU" sz="1200" dirty="0" smtClean="0"/>
          </a:p>
          <a:p>
            <a:pPr algn="ctr"/>
            <a:r>
              <a:rPr lang="en-AU" sz="3200" b="1" i="1" dirty="0" smtClean="0"/>
              <a:t>Write this in your planner now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68" y="4698161"/>
            <a:ext cx="1328976" cy="2137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979"/>
            <a:ext cx="2306821" cy="5532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845" y="1166979"/>
            <a:ext cx="2985429" cy="5424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26" y="4488261"/>
            <a:ext cx="1982878" cy="23021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011" y="4612879"/>
            <a:ext cx="949201" cy="230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3346" y="202143"/>
            <a:ext cx="8023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/>
              <a:t>Investigating Science</a:t>
            </a:r>
            <a:endParaRPr lang="en-A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318197" y="1701102"/>
            <a:ext cx="2678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>
                <a:solidFill>
                  <a:schemeClr val="bg1"/>
                </a:solidFill>
              </a:rPr>
              <a:t>Year 7</a:t>
            </a:r>
            <a:endParaRPr lang="en-A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9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3345" y="1326072"/>
            <a:ext cx="99869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Line up in a single line outside the classroom </a:t>
            </a:r>
            <a:r>
              <a:rPr lang="en-AU" sz="2800" b="1" u="sng" dirty="0" smtClean="0"/>
              <a:t>quietly before the second bell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Go to your seat quickly and quietly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No eating or drinking in the lab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Bring required things to class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Listen to others when someone is speaking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Raise your hand to ask/answer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Do not get out of your seat unless asked to do 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Put rubbish in the bin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Follow laboratory safety rules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At the end of the lesson, </a:t>
            </a:r>
            <a:r>
              <a:rPr lang="en-AU" sz="2800" b="1" u="sng" dirty="0" smtClean="0"/>
              <a:t>stand in silence </a:t>
            </a:r>
            <a:r>
              <a:rPr lang="en-AU" sz="2800" dirty="0" smtClean="0"/>
              <a:t>until you are dismissed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Complete all set homework – this will be checked!</a:t>
            </a:r>
            <a:endParaRPr lang="en-AU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6" y="309093"/>
            <a:ext cx="8049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Behaviour and Expectations</a:t>
            </a:r>
            <a:endParaRPr lang="en-AU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74611"/>
            <a:ext cx="1983346" cy="3603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250" y="1874611"/>
            <a:ext cx="1577064" cy="378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What to bring to Science</a:t>
            </a:r>
            <a:endParaRPr lang="en-A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99878" y="1347318"/>
            <a:ext cx="60383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Charged Laptop: </a:t>
            </a:r>
          </a:p>
          <a:p>
            <a:pPr marL="914400" lvl="1" indent="-457200">
              <a:buFont typeface="Wingdings" panose="05000000000000000000" pitchFamily="2" charset="2"/>
              <a:buChar char="à"/>
            </a:pPr>
            <a:r>
              <a:rPr lang="en-AU" sz="3200" dirty="0" smtClean="0"/>
              <a:t>Pearson e-book </a:t>
            </a:r>
          </a:p>
          <a:p>
            <a:pPr marL="914400" lvl="1" indent="-457200">
              <a:buFont typeface="Wingdings" panose="05000000000000000000" pitchFamily="2" charset="2"/>
              <a:buChar char="à"/>
            </a:pPr>
            <a:r>
              <a:rPr lang="en-AU" sz="3200" dirty="0" err="1" smtClean="0">
                <a:sym typeface="Wingdings" panose="05000000000000000000" pitchFamily="2" charset="2"/>
              </a:rPr>
              <a:t>IntoScience</a:t>
            </a:r>
            <a:endParaRPr lang="en-A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Science exercise 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Practical 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Planner/Student Diary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80" y="4829912"/>
            <a:ext cx="2028088" cy="2028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795" y="4726179"/>
            <a:ext cx="1794590" cy="203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047" y="4726179"/>
            <a:ext cx="2008769" cy="20087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66595" y="1255264"/>
            <a:ext cx="51429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Blue/Black/Red Pens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Highlighters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Glue Stick and Scissors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Ruler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Rubber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Sharpener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Grey lead pencil</a:t>
            </a:r>
          </a:p>
        </p:txBody>
      </p:sp>
    </p:spTree>
    <p:extLst>
      <p:ext uri="{BB962C8B-B14F-4D97-AF65-F5344CB8AC3E}">
        <p14:creationId xmlns:p14="http://schemas.microsoft.com/office/powerpoint/2010/main" val="38592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43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4243" y="2513201"/>
            <a:ext cx="4571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dirty="0" smtClean="0">
                <a:latin typeface="Janda Safe and Sound" panose="02000503000000020004" pitchFamily="2" charset="0"/>
                <a:ea typeface="YummyCupcakes" panose="02000603000000000000" pitchFamily="2" charset="0"/>
              </a:rPr>
              <a:t>What is Science?</a:t>
            </a:r>
            <a:endParaRPr lang="en-AU" sz="6600" dirty="0">
              <a:latin typeface="Janda Safe and Sound" panose="02000503000000020004" pitchFamily="2" charset="0"/>
              <a:ea typeface="YummyCupcakes" panose="02000603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79606" y="2730321"/>
            <a:ext cx="3112394" cy="1275009"/>
          </a:xfrm>
          <a:prstGeom prst="rect">
            <a:avLst/>
          </a:prstGeom>
          <a:solidFill>
            <a:srgbClr val="13BCBF"/>
          </a:solidFill>
          <a:ln>
            <a:solidFill>
              <a:srgbClr val="13B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0" y="2730320"/>
            <a:ext cx="3112394" cy="1275009"/>
          </a:xfrm>
          <a:prstGeom prst="rect">
            <a:avLst/>
          </a:prstGeom>
          <a:solidFill>
            <a:srgbClr val="13BCBF"/>
          </a:solidFill>
          <a:ln>
            <a:solidFill>
              <a:srgbClr val="13B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05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3345" y="309093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What is Science?</a:t>
            </a:r>
            <a:endParaRPr lang="en-AU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62197664"/>
              </p:ext>
            </p:extLst>
          </p:nvPr>
        </p:nvGraphicFramePr>
        <p:xfrm>
          <a:off x="104503" y="1654567"/>
          <a:ext cx="12191999" cy="566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515708" y="4617720"/>
            <a:ext cx="1755818" cy="1714500"/>
            <a:chOff x="4051592" y="3040222"/>
            <a:chExt cx="1755818" cy="1714500"/>
          </a:xfrm>
        </p:grpSpPr>
        <p:sp>
          <p:nvSpPr>
            <p:cNvPr id="6" name="Rectangle 5"/>
            <p:cNvSpPr/>
            <p:nvPr/>
          </p:nvSpPr>
          <p:spPr>
            <a:xfrm>
              <a:off x="4051592" y="3040222"/>
              <a:ext cx="1568047" cy="15403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051592" y="3214335"/>
              <a:ext cx="1755818" cy="1540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20" tIns="58420" rIns="58420" bIns="58420" numCol="1" spcCol="1270" anchor="t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700" kern="1200" dirty="0" smtClean="0"/>
                <a:t>The study of the brain</a:t>
              </a:r>
            </a:p>
            <a:p>
              <a:pPr marL="285750" lvl="0" indent="-285750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à"/>
              </a:pPr>
              <a:r>
                <a:rPr lang="en-AU" sz="1700" dirty="0" smtClean="0">
                  <a:sym typeface="Wingdings" panose="05000000000000000000" pitchFamily="2" charset="2"/>
                </a:rPr>
                <a:t>Emotions</a:t>
              </a:r>
            </a:p>
            <a:p>
              <a:pPr marL="285750" lvl="0" indent="-285750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à"/>
              </a:pPr>
              <a:r>
                <a:rPr lang="en-AU" sz="1700" kern="1200" dirty="0" smtClean="0">
                  <a:sym typeface="Wingdings" panose="05000000000000000000" pitchFamily="2" charset="2"/>
                </a:rPr>
                <a:t>Mental Illness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19108" y="4515450"/>
            <a:ext cx="1755818" cy="1714501"/>
            <a:chOff x="4051592" y="3040222"/>
            <a:chExt cx="1755818" cy="1714501"/>
          </a:xfrm>
        </p:grpSpPr>
        <p:sp>
          <p:nvSpPr>
            <p:cNvPr id="9" name="Rectangle 8"/>
            <p:cNvSpPr/>
            <p:nvPr/>
          </p:nvSpPr>
          <p:spPr>
            <a:xfrm>
              <a:off x="4051592" y="3040222"/>
              <a:ext cx="1568047" cy="15403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4051592" y="3214336"/>
              <a:ext cx="1755818" cy="1540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20" tIns="58420" rIns="58420" bIns="58420" numCol="1" spcCol="1270" anchor="t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700" kern="1200" dirty="0" smtClean="0"/>
                <a:t>The study of the universe </a:t>
              </a:r>
            </a:p>
            <a:p>
              <a:pPr marL="285750" lvl="0" indent="-285750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à"/>
              </a:pPr>
              <a:r>
                <a:rPr lang="en-AU" sz="1700" dirty="0" smtClean="0">
                  <a:sym typeface="Wingdings" panose="05000000000000000000" pitchFamily="2" charset="2"/>
                </a:rPr>
                <a:t>Planets</a:t>
              </a:r>
            </a:p>
            <a:p>
              <a:pPr marL="285750" lvl="0" indent="-285750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à"/>
              </a:pPr>
              <a:r>
                <a:rPr lang="en-AU" sz="1700" kern="1200" dirty="0" smtClean="0">
                  <a:sym typeface="Wingdings" panose="05000000000000000000" pitchFamily="2" charset="2"/>
                </a:rPr>
                <a:t>Stars</a:t>
              </a:r>
            </a:p>
            <a:p>
              <a:pPr marL="285750" lvl="0" indent="-285750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à"/>
              </a:pPr>
              <a:r>
                <a:rPr lang="en-AU" sz="1700" dirty="0" smtClean="0">
                  <a:sym typeface="Wingdings" panose="05000000000000000000" pitchFamily="2" charset="2"/>
                </a:rPr>
                <a:t>Sun and Moon</a:t>
              </a:r>
              <a:endParaRPr lang="en-AU" sz="17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334736" y="3428998"/>
            <a:ext cx="1857264" cy="2713294"/>
            <a:chOff x="4051592" y="3040222"/>
            <a:chExt cx="1857264" cy="2713294"/>
          </a:xfrm>
        </p:grpSpPr>
        <p:sp>
          <p:nvSpPr>
            <p:cNvPr id="12" name="Rectangle 11"/>
            <p:cNvSpPr/>
            <p:nvPr/>
          </p:nvSpPr>
          <p:spPr>
            <a:xfrm>
              <a:off x="4051592" y="3040222"/>
              <a:ext cx="1568047" cy="15403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4340809" y="4213129"/>
              <a:ext cx="1568047" cy="1540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20" tIns="58420" rIns="58420" bIns="58420" numCol="1" spcCol="1270" anchor="t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700" kern="1200" dirty="0" smtClean="0"/>
                <a:t>The study of materials and chemicals</a:t>
              </a:r>
            </a:p>
            <a:p>
              <a:pPr marL="285750" lvl="0" indent="-285750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à"/>
              </a:pPr>
              <a:r>
                <a:rPr lang="en-AU" sz="1700" dirty="0" smtClean="0">
                  <a:sym typeface="Wingdings" panose="05000000000000000000" pitchFamily="2" charset="2"/>
                </a:rPr>
                <a:t>Chemical reactions</a:t>
              </a:r>
              <a:endParaRPr lang="en-AU" sz="1700" dirty="0">
                <a:sym typeface="Wingdings" panose="05000000000000000000" pitchFamily="2" charset="2"/>
              </a:endParaRPr>
            </a:p>
            <a:p>
              <a:pPr marL="285750" lvl="0" indent="-285750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à"/>
              </a:pPr>
              <a:r>
                <a:rPr lang="en-AU" sz="1700" dirty="0" smtClean="0">
                  <a:sym typeface="Wingdings" panose="05000000000000000000" pitchFamily="2" charset="2"/>
                </a:rPr>
                <a:t>Atoms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61554" y="1191092"/>
            <a:ext cx="112688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Scientists study the world around them to find out how it works.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The subject of science covers many different areas.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It must be split into different branches or disciplines. </a:t>
            </a:r>
          </a:p>
        </p:txBody>
      </p:sp>
    </p:spTree>
    <p:extLst>
      <p:ext uri="{BB962C8B-B14F-4D97-AF65-F5344CB8AC3E}">
        <p14:creationId xmlns:p14="http://schemas.microsoft.com/office/powerpoint/2010/main" val="14181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" y="143923"/>
            <a:ext cx="12180196" cy="1038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0814" y="256618"/>
            <a:ext cx="806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/>
              <a:t>What is a scientist?</a:t>
            </a:r>
            <a:endParaRPr lang="en-AU" sz="4000" dirty="0"/>
          </a:p>
        </p:txBody>
      </p:sp>
      <p:sp>
        <p:nvSpPr>
          <p:cNvPr id="4" name="Rectangle 3"/>
          <p:cNvSpPr/>
          <p:nvPr/>
        </p:nvSpPr>
        <p:spPr>
          <a:xfrm>
            <a:off x="667552" y="1454746"/>
            <a:ext cx="3801417" cy="4855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3200" b="1" i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27" y="1454746"/>
            <a:ext cx="4578261" cy="493904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415183" y="4526357"/>
            <a:ext cx="4430332" cy="1867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Not all Scientists look like this!</a:t>
            </a:r>
            <a:endParaRPr lang="en-A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07583" y="1454746"/>
            <a:ext cx="50227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What do you think of when you hear the word scientist?</a:t>
            </a:r>
          </a:p>
          <a:p>
            <a:endParaRPr lang="en-AU" sz="3200" dirty="0" smtClean="0"/>
          </a:p>
          <a:p>
            <a:r>
              <a:rPr lang="en-AU" sz="3200" dirty="0" smtClean="0"/>
              <a:t>What does a scientist look like?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1480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ck Arc 11"/>
          <p:cNvSpPr/>
          <p:nvPr/>
        </p:nvSpPr>
        <p:spPr>
          <a:xfrm rot="10800000">
            <a:off x="2568260" y="0"/>
            <a:ext cx="6551789" cy="6829843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527264253"/>
              </p:ext>
            </p:extLst>
          </p:nvPr>
        </p:nvGraphicFramePr>
        <p:xfrm>
          <a:off x="2481329" y="0"/>
          <a:ext cx="971067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667552" y="1454746"/>
            <a:ext cx="3801417" cy="4855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3200" b="1" i="1" dirty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46665" y="502624"/>
            <a:ext cx="2521595" cy="1685605"/>
            <a:chOff x="6697449" y="617836"/>
            <a:chExt cx="2330561" cy="1685605"/>
          </a:xfrm>
        </p:grpSpPr>
        <p:sp>
          <p:nvSpPr>
            <p:cNvPr id="19" name="Rectangle 18"/>
            <p:cNvSpPr/>
            <p:nvPr/>
          </p:nvSpPr>
          <p:spPr>
            <a:xfrm>
              <a:off x="6697449" y="617836"/>
              <a:ext cx="2330561" cy="16856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6697449" y="617836"/>
              <a:ext cx="2330561" cy="1685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defTabSz="18669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AU" sz="3600" dirty="0" smtClean="0"/>
                <a:t>Astronomer</a:t>
              </a:r>
              <a:endParaRPr lang="en-AU" sz="3600" kern="1200" dirty="0" smtClean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104227" y="2659626"/>
            <a:ext cx="2181894" cy="1712177"/>
            <a:chOff x="6272260" y="591264"/>
            <a:chExt cx="2755750" cy="1712177"/>
          </a:xfrm>
        </p:grpSpPr>
        <p:sp>
          <p:nvSpPr>
            <p:cNvPr id="25" name="Rectangle 24"/>
            <p:cNvSpPr/>
            <p:nvPr/>
          </p:nvSpPr>
          <p:spPr>
            <a:xfrm>
              <a:off x="6697449" y="617836"/>
              <a:ext cx="2330561" cy="16856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6272260" y="591264"/>
              <a:ext cx="2755750" cy="1685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AU" sz="3600" dirty="0" smtClean="0"/>
                <a:t>Chemist</a:t>
              </a:r>
              <a:endParaRPr lang="en-AU" sz="3200" dirty="0" smtClean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628669" y="5059548"/>
            <a:ext cx="2330561" cy="16856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AU" sz="3600" dirty="0" smtClean="0"/>
              <a:t>Physicist </a:t>
            </a:r>
            <a:endParaRPr lang="en-AU" sz="4200" kern="1200" dirty="0"/>
          </a:p>
        </p:txBody>
      </p:sp>
      <p:sp>
        <p:nvSpPr>
          <p:cNvPr id="15" name="Oval 14"/>
          <p:cNvSpPr/>
          <p:nvPr/>
        </p:nvSpPr>
        <p:spPr>
          <a:xfrm>
            <a:off x="2727845" y="583941"/>
            <a:ext cx="1741123" cy="1741610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Oval 15"/>
          <p:cNvSpPr/>
          <p:nvPr/>
        </p:nvSpPr>
        <p:spPr>
          <a:xfrm>
            <a:off x="6796661" y="4747603"/>
            <a:ext cx="1741123" cy="1741610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000" r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Oval 20"/>
          <p:cNvSpPr/>
          <p:nvPr/>
        </p:nvSpPr>
        <p:spPr>
          <a:xfrm>
            <a:off x="1857283" y="2544116"/>
            <a:ext cx="1741123" cy="1741610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000" r="-2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194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ck Arc 11"/>
          <p:cNvSpPr/>
          <p:nvPr/>
        </p:nvSpPr>
        <p:spPr>
          <a:xfrm rot="10800000">
            <a:off x="2568260" y="0"/>
            <a:ext cx="6551789" cy="6829843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11" name="Diagram 10"/>
          <p:cNvGraphicFramePr/>
          <p:nvPr>
            <p:extLst/>
          </p:nvPr>
        </p:nvGraphicFramePr>
        <p:xfrm>
          <a:off x="2481329" y="0"/>
          <a:ext cx="971067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667552" y="1454746"/>
            <a:ext cx="3801417" cy="4855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3200" b="1" i="1" dirty="0" smtClean="0"/>
          </a:p>
        </p:txBody>
      </p:sp>
      <p:sp>
        <p:nvSpPr>
          <p:cNvPr id="14" name="Oval 13"/>
          <p:cNvSpPr/>
          <p:nvPr/>
        </p:nvSpPr>
        <p:spPr>
          <a:xfrm>
            <a:off x="7224719" y="380442"/>
            <a:ext cx="1741123" cy="1741610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oup 17"/>
          <p:cNvGrpSpPr/>
          <p:nvPr/>
        </p:nvGrpSpPr>
        <p:grpSpPr>
          <a:xfrm>
            <a:off x="667552" y="436447"/>
            <a:ext cx="2330561" cy="1685605"/>
            <a:chOff x="6697449" y="617836"/>
            <a:chExt cx="2330561" cy="1685605"/>
          </a:xfrm>
        </p:grpSpPr>
        <p:sp>
          <p:nvSpPr>
            <p:cNvPr id="19" name="Rectangle 18"/>
            <p:cNvSpPr/>
            <p:nvPr/>
          </p:nvSpPr>
          <p:spPr>
            <a:xfrm>
              <a:off x="6697449" y="617836"/>
              <a:ext cx="2330561" cy="16856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6697449" y="617836"/>
              <a:ext cx="2330561" cy="1685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18669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AU" sz="3600" kern="1200" dirty="0" smtClean="0"/>
                <a:t>Micro</a:t>
              </a:r>
            </a:p>
            <a:p>
              <a:pPr lvl="0" algn="l" defTabSz="18669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AU" sz="3600" dirty="0" smtClean="0"/>
                <a:t>biologist</a:t>
              </a:r>
              <a:endParaRPr lang="en-AU" sz="4200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187490" y="2707424"/>
            <a:ext cx="2755750" cy="1712177"/>
            <a:chOff x="6272260" y="591264"/>
            <a:chExt cx="2755750" cy="1712177"/>
          </a:xfrm>
        </p:grpSpPr>
        <p:sp>
          <p:nvSpPr>
            <p:cNvPr id="25" name="Rectangle 24"/>
            <p:cNvSpPr/>
            <p:nvPr/>
          </p:nvSpPr>
          <p:spPr>
            <a:xfrm>
              <a:off x="6697449" y="617836"/>
              <a:ext cx="2330561" cy="168560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6272260" y="591264"/>
              <a:ext cx="2330561" cy="1685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AU" sz="3600" dirty="0" smtClean="0"/>
                <a:t> </a:t>
              </a:r>
              <a:r>
                <a:rPr lang="en-AU" sz="3600" dirty="0"/>
                <a:t>B</a:t>
              </a:r>
              <a:r>
                <a:rPr lang="en-AU" sz="3600" b="0" dirty="0" smtClean="0"/>
                <a:t>otanist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28669" y="5059548"/>
            <a:ext cx="2330561" cy="16856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18669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AU" sz="3600" kern="1200" dirty="0" smtClean="0"/>
              <a:t>Ecologist</a:t>
            </a:r>
            <a:endParaRPr lang="en-AU" sz="4200" kern="1200" dirty="0"/>
          </a:p>
        </p:txBody>
      </p:sp>
      <p:sp>
        <p:nvSpPr>
          <p:cNvPr id="30" name="Oval 29"/>
          <p:cNvSpPr/>
          <p:nvPr/>
        </p:nvSpPr>
        <p:spPr>
          <a:xfrm>
            <a:off x="7222323" y="4660876"/>
            <a:ext cx="1741123" cy="1741610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0" b="-2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Oval 30"/>
          <p:cNvSpPr/>
          <p:nvPr/>
        </p:nvSpPr>
        <p:spPr>
          <a:xfrm>
            <a:off x="2076946" y="2677991"/>
            <a:ext cx="1741123" cy="1741610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9000" r="-5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5571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380</Words>
  <Application>Microsoft Office PowerPoint</Application>
  <PresentationFormat>Widescreen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Janda Safe and Sound</vt:lpstr>
      <vt:lpstr>Wingdings</vt:lpstr>
      <vt:lpstr>YummyCupcakes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Monica's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R.Zammit</dc:creator>
  <cp:lastModifiedBy>R.Zammit</cp:lastModifiedBy>
  <cp:revision>7</cp:revision>
  <cp:lastPrinted>2017-01-03T03:00:03Z</cp:lastPrinted>
  <dcterms:created xsi:type="dcterms:W3CDTF">2016-02-15T05:35:15Z</dcterms:created>
  <dcterms:modified xsi:type="dcterms:W3CDTF">2017-01-03T04:13:54Z</dcterms:modified>
</cp:coreProperties>
</file>