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840" r:id="rId1"/>
  </p:sldMasterIdLst>
  <p:sldIdLst>
    <p:sldId id="257" r:id="rId2"/>
    <p:sldId id="266" r:id="rId3"/>
    <p:sldId id="258" r:id="rId4"/>
    <p:sldId id="260" r:id="rId5"/>
    <p:sldId id="259" r:id="rId6"/>
    <p:sldId id="265" r:id="rId7"/>
    <p:sldId id="263" r:id="rId8"/>
    <p:sldId id="261" r:id="rId9"/>
    <p:sldId id="262" r:id="rId10"/>
    <p:sldId id="268" r:id="rId11"/>
    <p:sldId id="274" r:id="rId12"/>
    <p:sldId id="269" r:id="rId13"/>
    <p:sldId id="270" r:id="rId14"/>
    <p:sldId id="271" r:id="rId15"/>
    <p:sldId id="272" r:id="rId16"/>
    <p:sldId id="273" r:id="rId17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660"/>
  </p:normalViewPr>
  <p:slideViewPr>
    <p:cSldViewPr snapToGrid="0">
      <p:cViewPr varScale="1">
        <p:scale>
          <a:sx n="73" d="100"/>
          <a:sy n="73" d="100"/>
        </p:scale>
        <p:origin x="522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ata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ata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image" Target="../media/image13.png"/><Relationship Id="rId1" Type="http://schemas.openxmlformats.org/officeDocument/2006/relationships/image" Target="../media/image12.jp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image" Target="../media/image16.jpg"/><Relationship Id="rId1" Type="http://schemas.openxmlformats.org/officeDocument/2006/relationships/image" Target="../media/image15.jp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19.png"/><Relationship Id="rId1" Type="http://schemas.openxmlformats.org/officeDocument/2006/relationships/image" Target="../media/image18.jpg"/></Relationships>
</file>

<file path=ppt/diagrams/_rels/drawing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jpg"/><Relationship Id="rId1" Type="http://schemas.openxmlformats.org/officeDocument/2006/relationships/image" Target="../media/image21.png"/></Relationships>
</file>

<file path=ppt/diagrams/_rels/drawing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g"/><Relationship Id="rId2" Type="http://schemas.openxmlformats.org/officeDocument/2006/relationships/image" Target="../media/image25.jpg"/><Relationship Id="rId1" Type="http://schemas.openxmlformats.org/officeDocument/2006/relationships/image" Target="../media/image24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CB6C7A2C-29FA-4EEE-8E96-19F2730E36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FB4B822-1B1E-49C2-9113-E935DEF0ECC5}">
      <dgm:prSet phldrT="[Text]"/>
      <dgm:spPr/>
      <dgm:t>
        <a:bodyPr/>
        <a:lstStyle/>
        <a:p>
          <a:r>
            <a:rPr lang="en-AU" dirty="0" smtClean="0"/>
            <a:t>Parasitism</a:t>
          </a:r>
        </a:p>
        <a:p>
          <a:r>
            <a:rPr lang="en-AU" dirty="0" smtClean="0"/>
            <a:t>(+/-)</a:t>
          </a:r>
          <a:endParaRPr lang="en-AU" dirty="0"/>
        </a:p>
      </dgm:t>
    </dgm:pt>
    <dgm:pt modelId="{8CF80264-725F-4F41-B39E-F7E0A611C8D4}" type="parTrans" cxnId="{81FD8AC0-DC7E-4B16-8E3B-CFA117102935}">
      <dgm:prSet/>
      <dgm:spPr/>
      <dgm:t>
        <a:bodyPr/>
        <a:lstStyle/>
        <a:p>
          <a:endParaRPr lang="en-AU"/>
        </a:p>
      </dgm:t>
    </dgm:pt>
    <dgm:pt modelId="{9DD2D0C0-AA4E-4F74-AA92-51C5D0FDB6B4}" type="sibTrans" cxnId="{81FD8AC0-DC7E-4B16-8E3B-CFA117102935}">
      <dgm:prSet/>
      <dgm:spPr/>
      <dgm:t>
        <a:bodyPr/>
        <a:lstStyle/>
        <a:p>
          <a:endParaRPr lang="en-AU"/>
        </a:p>
      </dgm:t>
    </dgm:pt>
    <dgm:pt modelId="{E9BA2CA5-C101-40DE-8D51-CF02909B3725}">
      <dgm:prSet phldrT="[Text]"/>
      <dgm:spPr/>
      <dgm:t>
        <a:bodyPr/>
        <a:lstStyle/>
        <a:p>
          <a:r>
            <a:rPr lang="en-AU" dirty="0" smtClean="0"/>
            <a:t>Only one organism in this relationship benefits and the other is affected </a:t>
          </a:r>
          <a:endParaRPr lang="en-AU" dirty="0"/>
        </a:p>
      </dgm:t>
    </dgm:pt>
    <dgm:pt modelId="{8754E91D-A174-4B8D-91ED-E92A71E2BB87}" type="parTrans" cxnId="{3686BD96-837B-4D47-8D1A-66690F2EDAE1}">
      <dgm:prSet/>
      <dgm:spPr/>
      <dgm:t>
        <a:bodyPr/>
        <a:lstStyle/>
        <a:p>
          <a:endParaRPr lang="en-AU"/>
        </a:p>
      </dgm:t>
    </dgm:pt>
    <dgm:pt modelId="{CF1BC9BC-296C-4F24-BDFF-06906729A07A}" type="sibTrans" cxnId="{3686BD96-837B-4D47-8D1A-66690F2EDAE1}">
      <dgm:prSet/>
      <dgm:spPr/>
      <dgm:t>
        <a:bodyPr/>
        <a:lstStyle/>
        <a:p>
          <a:endParaRPr lang="en-AU"/>
        </a:p>
      </dgm:t>
    </dgm:pt>
    <dgm:pt modelId="{D9A4F977-551B-42D3-9F8E-E206C9DC22C8}" type="pres">
      <dgm:prSet presAssocID="{CB6C7A2C-29FA-4EEE-8E96-19F2730E36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39122E5E-BA37-4BF5-8754-0F447AC66509}" type="pres">
      <dgm:prSet presAssocID="{CFB4B822-1B1E-49C2-9113-E935DEF0ECC5}" presName="linNode" presStyleCnt="0"/>
      <dgm:spPr/>
    </dgm:pt>
    <dgm:pt modelId="{3E584F48-516A-4259-BB10-AF9C9AC73C02}" type="pres">
      <dgm:prSet presAssocID="{CFB4B822-1B1E-49C2-9113-E935DEF0ECC5}" presName="parentShp" presStyleLbl="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32AA71-B5A4-4564-A861-C1960E6A82F8}" type="pres">
      <dgm:prSet presAssocID="{CFB4B822-1B1E-49C2-9113-E935DEF0ECC5}" presName="childShp" presStyleLbl="bg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887DE40-36BE-4801-83D6-D92292E614A6}" type="presOf" srcId="{CFB4B822-1B1E-49C2-9113-E935DEF0ECC5}" destId="{3E584F48-516A-4259-BB10-AF9C9AC73C02}" srcOrd="0" destOrd="0" presId="urn:microsoft.com/office/officeart/2005/8/layout/vList6"/>
    <dgm:cxn modelId="{9603E393-692C-4F31-83CF-0C547C09DA8D}" type="presOf" srcId="{CB6C7A2C-29FA-4EEE-8E96-19F2730E3673}" destId="{D9A4F977-551B-42D3-9F8E-E206C9DC22C8}" srcOrd="0" destOrd="0" presId="urn:microsoft.com/office/officeart/2005/8/layout/vList6"/>
    <dgm:cxn modelId="{81FD8AC0-DC7E-4B16-8E3B-CFA117102935}" srcId="{CB6C7A2C-29FA-4EEE-8E96-19F2730E3673}" destId="{CFB4B822-1B1E-49C2-9113-E935DEF0ECC5}" srcOrd="0" destOrd="0" parTransId="{8CF80264-725F-4F41-B39E-F7E0A611C8D4}" sibTransId="{9DD2D0C0-AA4E-4F74-AA92-51C5D0FDB6B4}"/>
    <dgm:cxn modelId="{3686BD96-837B-4D47-8D1A-66690F2EDAE1}" srcId="{CFB4B822-1B1E-49C2-9113-E935DEF0ECC5}" destId="{E9BA2CA5-C101-40DE-8D51-CF02909B3725}" srcOrd="0" destOrd="0" parTransId="{8754E91D-A174-4B8D-91ED-E92A71E2BB87}" sibTransId="{CF1BC9BC-296C-4F24-BDFF-06906729A07A}"/>
    <dgm:cxn modelId="{96182350-2510-4D6B-9E23-D0FA7405B7D0}" type="presOf" srcId="{E9BA2CA5-C101-40DE-8D51-CF02909B3725}" destId="{4C32AA71-B5A4-4564-A861-C1960E6A82F8}" srcOrd="0" destOrd="0" presId="urn:microsoft.com/office/officeart/2005/8/layout/vList6"/>
    <dgm:cxn modelId="{A0DFA096-B975-4A07-BB78-7C9FAF50D930}" type="presParOf" srcId="{D9A4F977-551B-42D3-9F8E-E206C9DC22C8}" destId="{39122E5E-BA37-4BF5-8754-0F447AC66509}" srcOrd="0" destOrd="0" presId="urn:microsoft.com/office/officeart/2005/8/layout/vList6"/>
    <dgm:cxn modelId="{0B11BB0A-C20E-4B29-9086-F1810FD43389}" type="presParOf" srcId="{39122E5E-BA37-4BF5-8754-0F447AC66509}" destId="{3E584F48-516A-4259-BB10-AF9C9AC73C02}" srcOrd="0" destOrd="0" presId="urn:microsoft.com/office/officeart/2005/8/layout/vList6"/>
    <dgm:cxn modelId="{C4760A08-2550-4DDF-A812-34EC69C669FF}" type="presParOf" srcId="{39122E5E-BA37-4BF5-8754-0F447AC66509}" destId="{4C32AA71-B5A4-4564-A861-C1960E6A82F8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B6C7A2C-29FA-4EEE-8E96-19F2730E36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FB4B822-1B1E-49C2-9113-E935DEF0ECC5}">
      <dgm:prSet phldrT="[Text]"/>
      <dgm:spPr/>
      <dgm:t>
        <a:bodyPr/>
        <a:lstStyle/>
        <a:p>
          <a:r>
            <a:rPr lang="en-AU" dirty="0" smtClean="0"/>
            <a:t>Commensalism</a:t>
          </a:r>
        </a:p>
        <a:p>
          <a:r>
            <a:rPr lang="en-AU" dirty="0" smtClean="0"/>
            <a:t>(+/0)</a:t>
          </a:r>
          <a:endParaRPr lang="en-AU" dirty="0"/>
        </a:p>
      </dgm:t>
    </dgm:pt>
    <dgm:pt modelId="{8CF80264-725F-4F41-B39E-F7E0A611C8D4}" type="parTrans" cxnId="{81FD8AC0-DC7E-4B16-8E3B-CFA117102935}">
      <dgm:prSet/>
      <dgm:spPr/>
      <dgm:t>
        <a:bodyPr/>
        <a:lstStyle/>
        <a:p>
          <a:endParaRPr lang="en-AU"/>
        </a:p>
      </dgm:t>
    </dgm:pt>
    <dgm:pt modelId="{9DD2D0C0-AA4E-4F74-AA92-51C5D0FDB6B4}" type="sibTrans" cxnId="{81FD8AC0-DC7E-4B16-8E3B-CFA117102935}">
      <dgm:prSet/>
      <dgm:spPr/>
      <dgm:t>
        <a:bodyPr/>
        <a:lstStyle/>
        <a:p>
          <a:endParaRPr lang="en-AU"/>
        </a:p>
      </dgm:t>
    </dgm:pt>
    <dgm:pt modelId="{E9BA2CA5-C101-40DE-8D51-CF02909B3725}">
      <dgm:prSet phldrT="[Text]"/>
      <dgm:spPr/>
      <dgm:t>
        <a:bodyPr/>
        <a:lstStyle/>
        <a:p>
          <a:r>
            <a:rPr lang="en-AU" dirty="0" smtClean="0"/>
            <a:t>One organism in this relationship benefits and the other is not affected </a:t>
          </a:r>
          <a:endParaRPr lang="en-AU" dirty="0"/>
        </a:p>
      </dgm:t>
    </dgm:pt>
    <dgm:pt modelId="{8754E91D-A174-4B8D-91ED-E92A71E2BB87}" type="parTrans" cxnId="{3686BD96-837B-4D47-8D1A-66690F2EDAE1}">
      <dgm:prSet/>
      <dgm:spPr/>
      <dgm:t>
        <a:bodyPr/>
        <a:lstStyle/>
        <a:p>
          <a:endParaRPr lang="en-AU"/>
        </a:p>
      </dgm:t>
    </dgm:pt>
    <dgm:pt modelId="{CF1BC9BC-296C-4F24-BDFF-06906729A07A}" type="sibTrans" cxnId="{3686BD96-837B-4D47-8D1A-66690F2EDAE1}">
      <dgm:prSet/>
      <dgm:spPr/>
      <dgm:t>
        <a:bodyPr/>
        <a:lstStyle/>
        <a:p>
          <a:endParaRPr lang="en-AU"/>
        </a:p>
      </dgm:t>
    </dgm:pt>
    <dgm:pt modelId="{E601CA21-F306-4A0A-B7B3-3FA8A777F5DE}">
      <dgm:prSet phldrT="[Text]"/>
      <dgm:spPr/>
      <dgm:t>
        <a:bodyPr/>
        <a:lstStyle/>
        <a:p>
          <a:r>
            <a:rPr lang="en-AU" dirty="0" smtClean="0"/>
            <a:t>Both organisms in this relationship receive benefit  </a:t>
          </a:r>
          <a:endParaRPr lang="en-AU" dirty="0"/>
        </a:p>
      </dgm:t>
    </dgm:pt>
    <dgm:pt modelId="{E09C8DB8-8083-4721-84A1-B9859A986D01}" type="sibTrans" cxnId="{BA315368-587D-4308-A145-A5D3E4FA741C}">
      <dgm:prSet/>
      <dgm:spPr/>
      <dgm:t>
        <a:bodyPr/>
        <a:lstStyle/>
        <a:p>
          <a:endParaRPr lang="en-AU"/>
        </a:p>
      </dgm:t>
    </dgm:pt>
    <dgm:pt modelId="{0E06E589-479C-4DDB-909D-FD59AE83DDBD}" type="parTrans" cxnId="{BA315368-587D-4308-A145-A5D3E4FA741C}">
      <dgm:prSet/>
      <dgm:spPr/>
      <dgm:t>
        <a:bodyPr/>
        <a:lstStyle/>
        <a:p>
          <a:endParaRPr lang="en-AU"/>
        </a:p>
      </dgm:t>
    </dgm:pt>
    <dgm:pt modelId="{2ED49C82-B4B7-47EB-9325-4099EB885518}">
      <dgm:prSet phldrT="[Text]"/>
      <dgm:spPr/>
      <dgm:t>
        <a:bodyPr/>
        <a:lstStyle/>
        <a:p>
          <a:r>
            <a:rPr lang="en-AU" dirty="0" smtClean="0"/>
            <a:t>Mutualism</a:t>
          </a:r>
        </a:p>
        <a:p>
          <a:r>
            <a:rPr lang="en-AU" dirty="0" smtClean="0"/>
            <a:t>(+/+)</a:t>
          </a:r>
          <a:endParaRPr lang="en-AU" dirty="0"/>
        </a:p>
      </dgm:t>
    </dgm:pt>
    <dgm:pt modelId="{33F9EFEF-611D-43B7-8B7C-7F9F71A4835B}" type="sibTrans" cxnId="{0238C8AD-E08A-49AE-AC41-A5BD237E80D1}">
      <dgm:prSet/>
      <dgm:spPr/>
      <dgm:t>
        <a:bodyPr/>
        <a:lstStyle/>
        <a:p>
          <a:endParaRPr lang="en-AU"/>
        </a:p>
      </dgm:t>
    </dgm:pt>
    <dgm:pt modelId="{1AFD0469-1000-48F4-8212-B8CAD3F47EB8}" type="parTrans" cxnId="{0238C8AD-E08A-49AE-AC41-A5BD237E80D1}">
      <dgm:prSet/>
      <dgm:spPr/>
      <dgm:t>
        <a:bodyPr/>
        <a:lstStyle/>
        <a:p>
          <a:endParaRPr lang="en-AU"/>
        </a:p>
      </dgm:t>
    </dgm:pt>
    <dgm:pt modelId="{D9A4F977-551B-42D3-9F8E-E206C9DC22C8}" type="pres">
      <dgm:prSet presAssocID="{CB6C7A2C-29FA-4EEE-8E96-19F2730E36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39122E5E-BA37-4BF5-8754-0F447AC66509}" type="pres">
      <dgm:prSet presAssocID="{CFB4B822-1B1E-49C2-9113-E935DEF0ECC5}" presName="linNode" presStyleCnt="0"/>
      <dgm:spPr/>
    </dgm:pt>
    <dgm:pt modelId="{3E584F48-516A-4259-BB10-AF9C9AC73C02}" type="pres">
      <dgm:prSet presAssocID="{CFB4B822-1B1E-49C2-9113-E935DEF0ECC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32AA71-B5A4-4564-A861-C1960E6A82F8}" type="pres">
      <dgm:prSet presAssocID="{CFB4B822-1B1E-49C2-9113-E935DEF0ECC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2F1C0C-C247-4261-8962-F0763A5D96BF}" type="pres">
      <dgm:prSet presAssocID="{9DD2D0C0-AA4E-4F74-AA92-51C5D0FDB6B4}" presName="spacing" presStyleCnt="0"/>
      <dgm:spPr/>
    </dgm:pt>
    <dgm:pt modelId="{63F44F68-9E84-4188-8DA3-C1B91838FA69}" type="pres">
      <dgm:prSet presAssocID="{2ED49C82-B4B7-47EB-9325-4099EB885518}" presName="linNode" presStyleCnt="0"/>
      <dgm:spPr/>
    </dgm:pt>
    <dgm:pt modelId="{79AC46FA-AA91-4F29-A6AB-34546AFEE0E3}" type="pres">
      <dgm:prSet presAssocID="{2ED49C82-B4B7-47EB-9325-4099EB88551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B785C3C-F942-4418-93FC-785F06DF298D}" type="pres">
      <dgm:prSet presAssocID="{2ED49C82-B4B7-47EB-9325-4099EB88551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1C005A5E-F6F9-44E2-A9DC-9F0EF2532056}" type="presOf" srcId="{CFB4B822-1B1E-49C2-9113-E935DEF0ECC5}" destId="{3E584F48-516A-4259-BB10-AF9C9AC73C02}" srcOrd="0" destOrd="0" presId="urn:microsoft.com/office/officeart/2005/8/layout/vList6"/>
    <dgm:cxn modelId="{0238C8AD-E08A-49AE-AC41-A5BD237E80D1}" srcId="{CB6C7A2C-29FA-4EEE-8E96-19F2730E3673}" destId="{2ED49C82-B4B7-47EB-9325-4099EB885518}" srcOrd="1" destOrd="0" parTransId="{1AFD0469-1000-48F4-8212-B8CAD3F47EB8}" sibTransId="{33F9EFEF-611D-43B7-8B7C-7F9F71A4835B}"/>
    <dgm:cxn modelId="{F17A4AA4-B0C8-44CE-B552-D2FB00129310}" type="presOf" srcId="{CB6C7A2C-29FA-4EEE-8E96-19F2730E3673}" destId="{D9A4F977-551B-42D3-9F8E-E206C9DC22C8}" srcOrd="0" destOrd="0" presId="urn:microsoft.com/office/officeart/2005/8/layout/vList6"/>
    <dgm:cxn modelId="{627B837B-933B-43C2-8814-8B72B401971F}" type="presOf" srcId="{E601CA21-F306-4A0A-B7B3-3FA8A777F5DE}" destId="{9B785C3C-F942-4418-93FC-785F06DF298D}" srcOrd="0" destOrd="0" presId="urn:microsoft.com/office/officeart/2005/8/layout/vList6"/>
    <dgm:cxn modelId="{3686BD96-837B-4D47-8D1A-66690F2EDAE1}" srcId="{CFB4B822-1B1E-49C2-9113-E935DEF0ECC5}" destId="{E9BA2CA5-C101-40DE-8D51-CF02909B3725}" srcOrd="0" destOrd="0" parTransId="{8754E91D-A174-4B8D-91ED-E92A71E2BB87}" sibTransId="{CF1BC9BC-296C-4F24-BDFF-06906729A07A}"/>
    <dgm:cxn modelId="{CCB372B2-4577-4B15-A2B5-3BC88212044A}" type="presOf" srcId="{E9BA2CA5-C101-40DE-8D51-CF02909B3725}" destId="{4C32AA71-B5A4-4564-A861-C1960E6A82F8}" srcOrd="0" destOrd="0" presId="urn:microsoft.com/office/officeart/2005/8/layout/vList6"/>
    <dgm:cxn modelId="{BA315368-587D-4308-A145-A5D3E4FA741C}" srcId="{2ED49C82-B4B7-47EB-9325-4099EB885518}" destId="{E601CA21-F306-4A0A-B7B3-3FA8A777F5DE}" srcOrd="0" destOrd="0" parTransId="{0E06E589-479C-4DDB-909D-FD59AE83DDBD}" sibTransId="{E09C8DB8-8083-4721-84A1-B9859A986D01}"/>
    <dgm:cxn modelId="{81FD8AC0-DC7E-4B16-8E3B-CFA117102935}" srcId="{CB6C7A2C-29FA-4EEE-8E96-19F2730E3673}" destId="{CFB4B822-1B1E-49C2-9113-E935DEF0ECC5}" srcOrd="0" destOrd="0" parTransId="{8CF80264-725F-4F41-B39E-F7E0A611C8D4}" sibTransId="{9DD2D0C0-AA4E-4F74-AA92-51C5D0FDB6B4}"/>
    <dgm:cxn modelId="{38E6ED19-D690-4EF8-8E75-0B0BA3EF47B9}" type="presOf" srcId="{2ED49C82-B4B7-47EB-9325-4099EB885518}" destId="{79AC46FA-AA91-4F29-A6AB-34546AFEE0E3}" srcOrd="0" destOrd="0" presId="urn:microsoft.com/office/officeart/2005/8/layout/vList6"/>
    <dgm:cxn modelId="{070D6714-9C03-4F0E-8A8A-C9B31E04EE9C}" type="presParOf" srcId="{D9A4F977-551B-42D3-9F8E-E206C9DC22C8}" destId="{39122E5E-BA37-4BF5-8754-0F447AC66509}" srcOrd="0" destOrd="0" presId="urn:microsoft.com/office/officeart/2005/8/layout/vList6"/>
    <dgm:cxn modelId="{16AB32E5-2A3A-470B-99B8-C9BD943869E3}" type="presParOf" srcId="{39122E5E-BA37-4BF5-8754-0F447AC66509}" destId="{3E584F48-516A-4259-BB10-AF9C9AC73C02}" srcOrd="0" destOrd="0" presId="urn:microsoft.com/office/officeart/2005/8/layout/vList6"/>
    <dgm:cxn modelId="{F82698C4-A9F6-4147-971D-A2B942992169}" type="presParOf" srcId="{39122E5E-BA37-4BF5-8754-0F447AC66509}" destId="{4C32AA71-B5A4-4564-A861-C1960E6A82F8}" srcOrd="1" destOrd="0" presId="urn:microsoft.com/office/officeart/2005/8/layout/vList6"/>
    <dgm:cxn modelId="{B7F687B6-9EF7-4114-9A9C-7D10EB69B598}" type="presParOf" srcId="{D9A4F977-551B-42D3-9F8E-E206C9DC22C8}" destId="{8E2F1C0C-C247-4261-8962-F0763A5D96BF}" srcOrd="1" destOrd="0" presId="urn:microsoft.com/office/officeart/2005/8/layout/vList6"/>
    <dgm:cxn modelId="{ADF2C9C4-8FF8-453A-8967-3C6F29EF7E40}" type="presParOf" srcId="{D9A4F977-551B-42D3-9F8E-E206C9DC22C8}" destId="{63F44F68-9E84-4188-8DA3-C1B91838FA69}" srcOrd="2" destOrd="0" presId="urn:microsoft.com/office/officeart/2005/8/layout/vList6"/>
    <dgm:cxn modelId="{BC5DC556-F494-4EC7-83AC-A0F01B86045F}" type="presParOf" srcId="{63F44F68-9E84-4188-8DA3-C1B91838FA69}" destId="{79AC46FA-AA91-4F29-A6AB-34546AFEE0E3}" srcOrd="0" destOrd="0" presId="urn:microsoft.com/office/officeart/2005/8/layout/vList6"/>
    <dgm:cxn modelId="{99DAF0DC-202B-4F44-9A1B-C6F15F322DAC}" type="presParOf" srcId="{63F44F68-9E84-4188-8DA3-C1B91838FA69}" destId="{9B785C3C-F942-4418-93FC-785F06DF29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CB6C7A2C-29FA-4EEE-8E96-19F2730E3673}" type="doc">
      <dgm:prSet loTypeId="urn:microsoft.com/office/officeart/2005/8/layout/vList6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CFB4B822-1B1E-49C2-9113-E935DEF0ECC5}">
      <dgm:prSet phldrT="[Text]"/>
      <dgm:spPr/>
      <dgm:t>
        <a:bodyPr/>
        <a:lstStyle/>
        <a:p>
          <a:r>
            <a:rPr lang="en-AU" smtClean="0"/>
            <a:t>Competition</a:t>
          </a:r>
          <a:endParaRPr lang="en-AU" dirty="0"/>
        </a:p>
      </dgm:t>
    </dgm:pt>
    <dgm:pt modelId="{8CF80264-725F-4F41-B39E-F7E0A611C8D4}" type="parTrans" cxnId="{81FD8AC0-DC7E-4B16-8E3B-CFA117102935}">
      <dgm:prSet/>
      <dgm:spPr/>
      <dgm:t>
        <a:bodyPr/>
        <a:lstStyle/>
        <a:p>
          <a:endParaRPr lang="en-AU"/>
        </a:p>
      </dgm:t>
    </dgm:pt>
    <dgm:pt modelId="{9DD2D0C0-AA4E-4F74-AA92-51C5D0FDB6B4}" type="sibTrans" cxnId="{81FD8AC0-DC7E-4B16-8E3B-CFA117102935}">
      <dgm:prSet/>
      <dgm:spPr/>
      <dgm:t>
        <a:bodyPr/>
        <a:lstStyle/>
        <a:p>
          <a:endParaRPr lang="en-AU"/>
        </a:p>
      </dgm:t>
    </dgm:pt>
    <dgm:pt modelId="{E9BA2CA5-C101-40DE-8D51-CF02909B3725}">
      <dgm:prSet phldrT="[Text]"/>
      <dgm:spPr/>
      <dgm:t>
        <a:bodyPr/>
        <a:lstStyle/>
        <a:p>
          <a:r>
            <a:rPr lang="en-US" dirty="0" smtClean="0"/>
            <a:t>Organisms compete with each other for -limited supplies of food, space, and mates</a:t>
          </a:r>
          <a:endParaRPr lang="en-AU" dirty="0"/>
        </a:p>
      </dgm:t>
    </dgm:pt>
    <dgm:pt modelId="{8754E91D-A174-4B8D-91ED-E92A71E2BB87}" type="parTrans" cxnId="{3686BD96-837B-4D47-8D1A-66690F2EDAE1}">
      <dgm:prSet/>
      <dgm:spPr/>
      <dgm:t>
        <a:bodyPr/>
        <a:lstStyle/>
        <a:p>
          <a:endParaRPr lang="en-AU"/>
        </a:p>
      </dgm:t>
    </dgm:pt>
    <dgm:pt modelId="{CF1BC9BC-296C-4F24-BDFF-06906729A07A}" type="sibTrans" cxnId="{3686BD96-837B-4D47-8D1A-66690F2EDAE1}">
      <dgm:prSet/>
      <dgm:spPr/>
      <dgm:t>
        <a:bodyPr/>
        <a:lstStyle/>
        <a:p>
          <a:endParaRPr lang="en-AU"/>
        </a:p>
      </dgm:t>
    </dgm:pt>
    <dgm:pt modelId="{2ED49C82-B4B7-47EB-9325-4099EB885518}">
      <dgm:prSet phldrT="[Text]"/>
      <dgm:spPr/>
      <dgm:t>
        <a:bodyPr/>
        <a:lstStyle/>
        <a:p>
          <a:r>
            <a:rPr lang="en-AU" dirty="0" smtClean="0"/>
            <a:t>Predator/</a:t>
          </a:r>
        </a:p>
        <a:p>
          <a:r>
            <a:rPr lang="en-AU" dirty="0" smtClean="0"/>
            <a:t>Pray </a:t>
          </a:r>
          <a:endParaRPr lang="en-AU" dirty="0"/>
        </a:p>
      </dgm:t>
    </dgm:pt>
    <dgm:pt modelId="{1AFD0469-1000-48F4-8212-B8CAD3F47EB8}" type="parTrans" cxnId="{0238C8AD-E08A-49AE-AC41-A5BD237E80D1}">
      <dgm:prSet/>
      <dgm:spPr/>
      <dgm:t>
        <a:bodyPr/>
        <a:lstStyle/>
        <a:p>
          <a:endParaRPr lang="en-AU"/>
        </a:p>
      </dgm:t>
    </dgm:pt>
    <dgm:pt modelId="{33F9EFEF-611D-43B7-8B7C-7F9F71A4835B}" type="sibTrans" cxnId="{0238C8AD-E08A-49AE-AC41-A5BD237E80D1}">
      <dgm:prSet/>
      <dgm:spPr/>
      <dgm:t>
        <a:bodyPr/>
        <a:lstStyle/>
        <a:p>
          <a:endParaRPr lang="en-AU"/>
        </a:p>
      </dgm:t>
    </dgm:pt>
    <dgm:pt modelId="{E601CA21-F306-4A0A-B7B3-3FA8A777F5DE}">
      <dgm:prSet phldrT="[Text]"/>
      <dgm:spPr/>
      <dgm:t>
        <a:bodyPr/>
        <a:lstStyle/>
        <a:p>
          <a:r>
            <a:rPr lang="en-AU" dirty="0" smtClean="0"/>
            <a:t>Animals which consume other animals are called </a:t>
          </a:r>
          <a:r>
            <a:rPr lang="en-AU" dirty="0" smtClean="0"/>
            <a:t>predators. The pray is being eaten by the predator</a:t>
          </a:r>
          <a:endParaRPr lang="en-AU" dirty="0"/>
        </a:p>
      </dgm:t>
    </dgm:pt>
    <dgm:pt modelId="{0E06E589-479C-4DDB-909D-FD59AE83DDBD}" type="parTrans" cxnId="{BA315368-587D-4308-A145-A5D3E4FA741C}">
      <dgm:prSet/>
      <dgm:spPr/>
      <dgm:t>
        <a:bodyPr/>
        <a:lstStyle/>
        <a:p>
          <a:endParaRPr lang="en-AU"/>
        </a:p>
      </dgm:t>
    </dgm:pt>
    <dgm:pt modelId="{E09C8DB8-8083-4721-84A1-B9859A986D01}" type="sibTrans" cxnId="{BA315368-587D-4308-A145-A5D3E4FA741C}">
      <dgm:prSet/>
      <dgm:spPr/>
      <dgm:t>
        <a:bodyPr/>
        <a:lstStyle/>
        <a:p>
          <a:endParaRPr lang="en-AU"/>
        </a:p>
      </dgm:t>
    </dgm:pt>
    <dgm:pt modelId="{D9A4F977-551B-42D3-9F8E-E206C9DC22C8}" type="pres">
      <dgm:prSet presAssocID="{CB6C7A2C-29FA-4EEE-8E96-19F2730E3673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en-AU"/>
        </a:p>
      </dgm:t>
    </dgm:pt>
    <dgm:pt modelId="{39122E5E-BA37-4BF5-8754-0F447AC66509}" type="pres">
      <dgm:prSet presAssocID="{CFB4B822-1B1E-49C2-9113-E935DEF0ECC5}" presName="linNode" presStyleCnt="0"/>
      <dgm:spPr/>
    </dgm:pt>
    <dgm:pt modelId="{3E584F48-516A-4259-BB10-AF9C9AC73C02}" type="pres">
      <dgm:prSet presAssocID="{CFB4B822-1B1E-49C2-9113-E935DEF0ECC5}" presName="parentShp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4C32AA71-B5A4-4564-A861-C1960E6A82F8}" type="pres">
      <dgm:prSet presAssocID="{CFB4B822-1B1E-49C2-9113-E935DEF0ECC5}" presName="childShp" presStyleLbl="b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8E2F1C0C-C247-4261-8962-F0763A5D96BF}" type="pres">
      <dgm:prSet presAssocID="{9DD2D0C0-AA4E-4F74-AA92-51C5D0FDB6B4}" presName="spacing" presStyleCnt="0"/>
      <dgm:spPr/>
    </dgm:pt>
    <dgm:pt modelId="{63F44F68-9E84-4188-8DA3-C1B91838FA69}" type="pres">
      <dgm:prSet presAssocID="{2ED49C82-B4B7-47EB-9325-4099EB885518}" presName="linNode" presStyleCnt="0"/>
      <dgm:spPr/>
    </dgm:pt>
    <dgm:pt modelId="{79AC46FA-AA91-4F29-A6AB-34546AFEE0E3}" type="pres">
      <dgm:prSet presAssocID="{2ED49C82-B4B7-47EB-9325-4099EB885518}" presName="parentShp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B785C3C-F942-4418-93FC-785F06DF298D}" type="pres">
      <dgm:prSet presAssocID="{2ED49C82-B4B7-47EB-9325-4099EB885518}" presName="childShp" presStyleLbl="b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0238C8AD-E08A-49AE-AC41-A5BD237E80D1}" srcId="{CB6C7A2C-29FA-4EEE-8E96-19F2730E3673}" destId="{2ED49C82-B4B7-47EB-9325-4099EB885518}" srcOrd="1" destOrd="0" parTransId="{1AFD0469-1000-48F4-8212-B8CAD3F47EB8}" sibTransId="{33F9EFEF-611D-43B7-8B7C-7F9F71A4835B}"/>
    <dgm:cxn modelId="{050E97C4-F6EC-4C63-88CC-70D3EBB5DB69}" type="presOf" srcId="{2ED49C82-B4B7-47EB-9325-4099EB885518}" destId="{79AC46FA-AA91-4F29-A6AB-34546AFEE0E3}" srcOrd="0" destOrd="0" presId="urn:microsoft.com/office/officeart/2005/8/layout/vList6"/>
    <dgm:cxn modelId="{3686BD96-837B-4D47-8D1A-66690F2EDAE1}" srcId="{CFB4B822-1B1E-49C2-9113-E935DEF0ECC5}" destId="{E9BA2CA5-C101-40DE-8D51-CF02909B3725}" srcOrd="0" destOrd="0" parTransId="{8754E91D-A174-4B8D-91ED-E92A71E2BB87}" sibTransId="{CF1BC9BC-296C-4F24-BDFF-06906729A07A}"/>
    <dgm:cxn modelId="{23CCFABB-04B0-4270-A95B-C4F79F6274F7}" type="presOf" srcId="{E601CA21-F306-4A0A-B7B3-3FA8A777F5DE}" destId="{9B785C3C-F942-4418-93FC-785F06DF298D}" srcOrd="0" destOrd="0" presId="urn:microsoft.com/office/officeart/2005/8/layout/vList6"/>
    <dgm:cxn modelId="{BA315368-587D-4308-A145-A5D3E4FA741C}" srcId="{2ED49C82-B4B7-47EB-9325-4099EB885518}" destId="{E601CA21-F306-4A0A-B7B3-3FA8A777F5DE}" srcOrd="0" destOrd="0" parTransId="{0E06E589-479C-4DDB-909D-FD59AE83DDBD}" sibTransId="{E09C8DB8-8083-4721-84A1-B9859A986D01}"/>
    <dgm:cxn modelId="{1887DE40-36BE-4801-83D6-D92292E614A6}" type="presOf" srcId="{CFB4B822-1B1E-49C2-9113-E935DEF0ECC5}" destId="{3E584F48-516A-4259-BB10-AF9C9AC73C02}" srcOrd="0" destOrd="0" presId="urn:microsoft.com/office/officeart/2005/8/layout/vList6"/>
    <dgm:cxn modelId="{96182350-2510-4D6B-9E23-D0FA7405B7D0}" type="presOf" srcId="{E9BA2CA5-C101-40DE-8D51-CF02909B3725}" destId="{4C32AA71-B5A4-4564-A861-C1960E6A82F8}" srcOrd="0" destOrd="0" presId="urn:microsoft.com/office/officeart/2005/8/layout/vList6"/>
    <dgm:cxn modelId="{81FD8AC0-DC7E-4B16-8E3B-CFA117102935}" srcId="{CB6C7A2C-29FA-4EEE-8E96-19F2730E3673}" destId="{CFB4B822-1B1E-49C2-9113-E935DEF0ECC5}" srcOrd="0" destOrd="0" parTransId="{8CF80264-725F-4F41-B39E-F7E0A611C8D4}" sibTransId="{9DD2D0C0-AA4E-4F74-AA92-51C5D0FDB6B4}"/>
    <dgm:cxn modelId="{9603E393-692C-4F31-83CF-0C547C09DA8D}" type="presOf" srcId="{CB6C7A2C-29FA-4EEE-8E96-19F2730E3673}" destId="{D9A4F977-551B-42D3-9F8E-E206C9DC22C8}" srcOrd="0" destOrd="0" presId="urn:microsoft.com/office/officeart/2005/8/layout/vList6"/>
    <dgm:cxn modelId="{A0DFA096-B975-4A07-BB78-7C9FAF50D930}" type="presParOf" srcId="{D9A4F977-551B-42D3-9F8E-E206C9DC22C8}" destId="{39122E5E-BA37-4BF5-8754-0F447AC66509}" srcOrd="0" destOrd="0" presId="urn:microsoft.com/office/officeart/2005/8/layout/vList6"/>
    <dgm:cxn modelId="{0B11BB0A-C20E-4B29-9086-F1810FD43389}" type="presParOf" srcId="{39122E5E-BA37-4BF5-8754-0F447AC66509}" destId="{3E584F48-516A-4259-BB10-AF9C9AC73C02}" srcOrd="0" destOrd="0" presId="urn:microsoft.com/office/officeart/2005/8/layout/vList6"/>
    <dgm:cxn modelId="{C4760A08-2550-4DDF-A812-34EC69C669FF}" type="presParOf" srcId="{39122E5E-BA37-4BF5-8754-0F447AC66509}" destId="{4C32AA71-B5A4-4564-A861-C1960E6A82F8}" srcOrd="1" destOrd="0" presId="urn:microsoft.com/office/officeart/2005/8/layout/vList6"/>
    <dgm:cxn modelId="{FF1AA4B6-62C7-43C9-9456-99D11707CC85}" type="presParOf" srcId="{D9A4F977-551B-42D3-9F8E-E206C9DC22C8}" destId="{8E2F1C0C-C247-4261-8962-F0763A5D96BF}" srcOrd="1" destOrd="0" presId="urn:microsoft.com/office/officeart/2005/8/layout/vList6"/>
    <dgm:cxn modelId="{D50E6D23-4749-429E-BB1C-A9BE35A6C367}" type="presParOf" srcId="{D9A4F977-551B-42D3-9F8E-E206C9DC22C8}" destId="{63F44F68-9E84-4188-8DA3-C1B91838FA69}" srcOrd="2" destOrd="0" presId="urn:microsoft.com/office/officeart/2005/8/layout/vList6"/>
    <dgm:cxn modelId="{DB4AD6CF-D1A1-416D-BC60-3ACF94B4343D}" type="presParOf" srcId="{63F44F68-9E84-4188-8DA3-C1B91838FA69}" destId="{79AC46FA-AA91-4F29-A6AB-34546AFEE0E3}" srcOrd="0" destOrd="0" presId="urn:microsoft.com/office/officeart/2005/8/layout/vList6"/>
    <dgm:cxn modelId="{0A0685AC-B433-4135-8A91-F0286A37F031}" type="presParOf" srcId="{63F44F68-9E84-4188-8DA3-C1B91838FA69}" destId="{9B785C3C-F942-4418-93FC-785F06DF298D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37D3DD5-5FCC-4072-B6CC-C9FD5DA90D9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B78C4D6-29E8-4AF2-81DF-D543635D36DC}">
      <dgm:prSet phldrT="[Text]"/>
      <dgm:spPr/>
      <dgm:t>
        <a:bodyPr/>
        <a:lstStyle/>
        <a:p>
          <a:r>
            <a:rPr lang="en-AU" dirty="0" smtClean="0"/>
            <a:t>Predation</a:t>
          </a:r>
          <a:endParaRPr lang="en-AU" dirty="0"/>
        </a:p>
      </dgm:t>
    </dgm:pt>
    <dgm:pt modelId="{C6EA06B2-68F9-499D-A49F-C3B65DDE6745}" type="parTrans" cxnId="{2170BBAC-1F5C-42CF-BBC8-CE7141AC4621}">
      <dgm:prSet/>
      <dgm:spPr/>
      <dgm:t>
        <a:bodyPr/>
        <a:lstStyle/>
        <a:p>
          <a:endParaRPr lang="en-AU"/>
        </a:p>
      </dgm:t>
    </dgm:pt>
    <dgm:pt modelId="{ADAEF330-3ABB-4499-A8FB-2AD886503AB3}" type="sibTrans" cxnId="{2170BBAC-1F5C-42CF-BBC8-CE7141AC4621}">
      <dgm:prSet/>
      <dgm:spPr/>
      <dgm:t>
        <a:bodyPr/>
        <a:lstStyle/>
        <a:p>
          <a:endParaRPr lang="en-AU"/>
        </a:p>
      </dgm:t>
    </dgm:pt>
    <dgm:pt modelId="{8037AB3D-7D74-4878-AB5F-15824FBE35A1}">
      <dgm:prSet phldrT="[Text]"/>
      <dgm:spPr/>
      <dgm:t>
        <a:bodyPr/>
        <a:lstStyle/>
        <a:p>
          <a:r>
            <a:rPr lang="en-AU" dirty="0" smtClean="0"/>
            <a:t>Crown of  Thorns Starfish (+) and Hard Coral (-)</a:t>
          </a:r>
          <a:endParaRPr lang="en-AU" dirty="0"/>
        </a:p>
      </dgm:t>
    </dgm:pt>
    <dgm:pt modelId="{D8FF31D3-34E9-426F-888B-0AC05C595DC9}" type="parTrans" cxnId="{1010DB6B-274F-4863-BABA-44A471B3C488}">
      <dgm:prSet/>
      <dgm:spPr/>
      <dgm:t>
        <a:bodyPr/>
        <a:lstStyle/>
        <a:p>
          <a:endParaRPr lang="en-AU"/>
        </a:p>
      </dgm:t>
    </dgm:pt>
    <dgm:pt modelId="{0F8821BB-A2E0-4F7B-A977-719878C6AF1A}" type="sibTrans" cxnId="{1010DB6B-274F-4863-BABA-44A471B3C488}">
      <dgm:prSet/>
      <dgm:spPr/>
      <dgm:t>
        <a:bodyPr/>
        <a:lstStyle/>
        <a:p>
          <a:endParaRPr lang="en-AU"/>
        </a:p>
      </dgm:t>
    </dgm:pt>
    <dgm:pt modelId="{AC782DA7-EAF5-45EB-B5F8-9E3A2E2659CD}">
      <dgm:prSet phldrT="[Text]"/>
      <dgm:spPr/>
      <dgm:t>
        <a:bodyPr/>
        <a:lstStyle/>
        <a:p>
          <a:endParaRPr lang="en-AU" dirty="0"/>
        </a:p>
      </dgm:t>
    </dgm:pt>
    <dgm:pt modelId="{813F8C21-B138-49EC-82CA-FC145510528F}" type="parTrans" cxnId="{17D6134D-54C2-41B7-A0AC-4A55F60CF48D}">
      <dgm:prSet/>
      <dgm:spPr/>
      <dgm:t>
        <a:bodyPr/>
        <a:lstStyle/>
        <a:p>
          <a:endParaRPr lang="en-AU"/>
        </a:p>
      </dgm:t>
    </dgm:pt>
    <dgm:pt modelId="{B560B7F8-A167-4E41-A89F-5608FE085E92}" type="sibTrans" cxnId="{17D6134D-54C2-41B7-A0AC-4A55F60CF48D}">
      <dgm:prSet/>
      <dgm:spPr/>
      <dgm:t>
        <a:bodyPr/>
        <a:lstStyle/>
        <a:p>
          <a:endParaRPr lang="en-AU"/>
        </a:p>
      </dgm:t>
    </dgm:pt>
    <dgm:pt modelId="{DD6AF562-8CBF-4F85-999D-45A52ECF2F05}">
      <dgm:prSet phldrT="[Text]"/>
      <dgm:spPr/>
      <dgm:t>
        <a:bodyPr/>
        <a:lstStyle/>
        <a:p>
          <a:endParaRPr lang="en-AU" dirty="0"/>
        </a:p>
      </dgm:t>
    </dgm:pt>
    <dgm:pt modelId="{DAF9CF74-5A5D-4566-A305-4E7D537FBB9F}" type="parTrans" cxnId="{D7E40358-6176-45C3-8253-05120F6760B8}">
      <dgm:prSet/>
      <dgm:spPr/>
      <dgm:t>
        <a:bodyPr/>
        <a:lstStyle/>
        <a:p>
          <a:endParaRPr lang="en-AU"/>
        </a:p>
      </dgm:t>
    </dgm:pt>
    <dgm:pt modelId="{9522F4D5-DE4E-4E7E-ADDA-CE89883B74FB}" type="sibTrans" cxnId="{D7E40358-6176-45C3-8253-05120F6760B8}">
      <dgm:prSet/>
      <dgm:spPr/>
      <dgm:t>
        <a:bodyPr/>
        <a:lstStyle/>
        <a:p>
          <a:endParaRPr lang="en-AU"/>
        </a:p>
      </dgm:t>
    </dgm:pt>
    <dgm:pt modelId="{1E459D30-2142-4225-A5C1-F7195C1230EB}">
      <dgm:prSet phldrT="[Text]"/>
      <dgm:spPr/>
      <dgm:t>
        <a:bodyPr/>
        <a:lstStyle/>
        <a:p>
          <a:r>
            <a:rPr lang="en-AU" dirty="0" smtClean="0"/>
            <a:t>Starfish pray on hard coral. As the starfish don’t have many predators, their populations grow hence the hard coral cannot recover and die</a:t>
          </a:r>
          <a:endParaRPr lang="en-AU" dirty="0"/>
        </a:p>
      </dgm:t>
    </dgm:pt>
    <dgm:pt modelId="{9F0684D2-0991-482B-B2AE-C2D0785789FF}" type="parTrans" cxnId="{E2705B73-64AC-4E64-9603-934E0A860BCF}">
      <dgm:prSet/>
      <dgm:spPr/>
      <dgm:t>
        <a:bodyPr/>
        <a:lstStyle/>
        <a:p>
          <a:endParaRPr lang="en-AU"/>
        </a:p>
      </dgm:t>
    </dgm:pt>
    <dgm:pt modelId="{C00CFAF4-3B73-4DBF-A84A-E50D9149A846}" type="sibTrans" cxnId="{E2705B73-64AC-4E64-9603-934E0A860BCF}">
      <dgm:prSet/>
      <dgm:spPr/>
      <dgm:t>
        <a:bodyPr/>
        <a:lstStyle/>
        <a:p>
          <a:endParaRPr lang="en-AU"/>
        </a:p>
      </dgm:t>
    </dgm:pt>
    <dgm:pt modelId="{9C731911-6238-4523-B9CE-1CAC4A204243}" type="pres">
      <dgm:prSet presAssocID="{F37D3DD5-5FCC-4072-B6CC-C9FD5DA90D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289B8F-E099-44B3-84F9-1C0FCA6E8AB7}" type="pres">
      <dgm:prSet presAssocID="{9B78C4D6-29E8-4AF2-81DF-D543635D36DC}" presName="comp" presStyleCnt="0"/>
      <dgm:spPr/>
    </dgm:pt>
    <dgm:pt modelId="{876EF45B-4A9D-45EA-B23A-14FFEFB236E3}" type="pres">
      <dgm:prSet presAssocID="{9B78C4D6-29E8-4AF2-81DF-D543635D36DC}" presName="box" presStyleLbl="node1" presStyleIdx="0" presStyleCnt="3" custLinFactNeighborY="-5049"/>
      <dgm:spPr/>
      <dgm:t>
        <a:bodyPr/>
        <a:lstStyle/>
        <a:p>
          <a:endParaRPr lang="en-AU"/>
        </a:p>
      </dgm:t>
    </dgm:pt>
    <dgm:pt modelId="{79ECE3BC-3596-44A8-8A07-08D8066B6A0D}" type="pres">
      <dgm:prSet presAssocID="{9B78C4D6-29E8-4AF2-81DF-D543635D36D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FBF47407-996C-4EE6-9CD8-9EA501CF4DB5}" type="pres">
      <dgm:prSet presAssocID="{9B78C4D6-29E8-4AF2-81DF-D543635D36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126E0-251C-41E9-86F4-A11C102E4B1C}" type="pres">
      <dgm:prSet presAssocID="{ADAEF330-3ABB-4499-A8FB-2AD886503AB3}" presName="spacer" presStyleCnt="0"/>
      <dgm:spPr/>
    </dgm:pt>
    <dgm:pt modelId="{26DF3150-A20D-41E9-A248-F40968F662DC}" type="pres">
      <dgm:prSet presAssocID="{AC782DA7-EAF5-45EB-B5F8-9E3A2E2659CD}" presName="comp" presStyleCnt="0"/>
      <dgm:spPr/>
    </dgm:pt>
    <dgm:pt modelId="{33397F48-4961-4233-97B7-6EAE75192D23}" type="pres">
      <dgm:prSet presAssocID="{AC782DA7-EAF5-45EB-B5F8-9E3A2E2659CD}" presName="box" presStyleLbl="node1" presStyleIdx="1" presStyleCnt="3" custLinFactNeighborY="-1651"/>
      <dgm:spPr/>
      <dgm:t>
        <a:bodyPr/>
        <a:lstStyle/>
        <a:p>
          <a:endParaRPr lang="en-AU"/>
        </a:p>
      </dgm:t>
    </dgm:pt>
    <dgm:pt modelId="{C31BD600-DB42-40B6-AFE3-1C96210025A3}" type="pres">
      <dgm:prSet presAssocID="{AC782DA7-EAF5-45EB-B5F8-9E3A2E2659C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0CDFE747-78D6-4482-A146-5ED6428B319A}" type="pres">
      <dgm:prSet presAssocID="{AC782DA7-EAF5-45EB-B5F8-9E3A2E2659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E2440-41FB-4CE6-B2C9-0EC8B1FE729F}" type="pres">
      <dgm:prSet presAssocID="{B560B7F8-A167-4E41-A89F-5608FE085E92}" presName="spacer" presStyleCnt="0"/>
      <dgm:spPr/>
    </dgm:pt>
    <dgm:pt modelId="{3878A4E8-FDCF-400D-92C2-9B982B8F3FC5}" type="pres">
      <dgm:prSet presAssocID="{DD6AF562-8CBF-4F85-999D-45A52ECF2F05}" presName="comp" presStyleCnt="0"/>
      <dgm:spPr/>
    </dgm:pt>
    <dgm:pt modelId="{B09205B2-42CB-4DC2-9E7D-7752E38B5D0A}" type="pres">
      <dgm:prSet presAssocID="{DD6AF562-8CBF-4F85-999D-45A52ECF2F05}" presName="box" presStyleLbl="node1" presStyleIdx="2" presStyleCnt="3"/>
      <dgm:spPr/>
      <dgm:t>
        <a:bodyPr/>
        <a:lstStyle/>
        <a:p>
          <a:endParaRPr lang="en-AU"/>
        </a:p>
      </dgm:t>
    </dgm:pt>
    <dgm:pt modelId="{829B77D6-012A-4755-B0A5-A1951E470403}" type="pres">
      <dgm:prSet presAssocID="{DD6AF562-8CBF-4F85-999D-45A52ECF2F0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DEC65D78-9326-4F62-86B2-C3FE8511B264}" type="pres">
      <dgm:prSet presAssocID="{DD6AF562-8CBF-4F85-999D-45A52ECF2F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90355D0B-D2E9-4C6D-855E-6692923415EE}" type="presOf" srcId="{8037AB3D-7D74-4878-AB5F-15824FBE35A1}" destId="{FBF47407-996C-4EE6-9CD8-9EA501CF4DB5}" srcOrd="1" destOrd="1" presId="urn:microsoft.com/office/officeart/2005/8/layout/vList4"/>
    <dgm:cxn modelId="{D7E40358-6176-45C3-8253-05120F6760B8}" srcId="{F37D3DD5-5FCC-4072-B6CC-C9FD5DA90D97}" destId="{DD6AF562-8CBF-4F85-999D-45A52ECF2F05}" srcOrd="2" destOrd="0" parTransId="{DAF9CF74-5A5D-4566-A305-4E7D537FBB9F}" sibTransId="{9522F4D5-DE4E-4E7E-ADDA-CE89883B74FB}"/>
    <dgm:cxn modelId="{5E911050-BE41-4B4C-BD63-F26B9C24B9DA}" type="presOf" srcId="{DD6AF562-8CBF-4F85-999D-45A52ECF2F05}" destId="{DEC65D78-9326-4F62-86B2-C3FE8511B264}" srcOrd="1" destOrd="0" presId="urn:microsoft.com/office/officeart/2005/8/layout/vList4"/>
    <dgm:cxn modelId="{9909D06A-4E96-4ACA-A589-B77B93A46307}" type="presOf" srcId="{8037AB3D-7D74-4878-AB5F-15824FBE35A1}" destId="{876EF45B-4A9D-45EA-B23A-14FFEFB236E3}" srcOrd="0" destOrd="1" presId="urn:microsoft.com/office/officeart/2005/8/layout/vList4"/>
    <dgm:cxn modelId="{F6667225-01F3-4C50-96F2-00198EA79BCA}" type="presOf" srcId="{9B78C4D6-29E8-4AF2-81DF-D543635D36DC}" destId="{FBF47407-996C-4EE6-9CD8-9EA501CF4DB5}" srcOrd="1" destOrd="0" presId="urn:microsoft.com/office/officeart/2005/8/layout/vList4"/>
    <dgm:cxn modelId="{2A65C381-3C7D-481C-858D-DC30D37E5BD7}" type="presOf" srcId="{1E459D30-2142-4225-A5C1-F7195C1230EB}" destId="{876EF45B-4A9D-45EA-B23A-14FFEFB236E3}" srcOrd="0" destOrd="2" presId="urn:microsoft.com/office/officeart/2005/8/layout/vList4"/>
    <dgm:cxn modelId="{17D6134D-54C2-41B7-A0AC-4A55F60CF48D}" srcId="{F37D3DD5-5FCC-4072-B6CC-C9FD5DA90D97}" destId="{AC782DA7-EAF5-45EB-B5F8-9E3A2E2659CD}" srcOrd="1" destOrd="0" parTransId="{813F8C21-B138-49EC-82CA-FC145510528F}" sibTransId="{B560B7F8-A167-4E41-A89F-5608FE085E92}"/>
    <dgm:cxn modelId="{2170BBAC-1F5C-42CF-BBC8-CE7141AC4621}" srcId="{F37D3DD5-5FCC-4072-B6CC-C9FD5DA90D97}" destId="{9B78C4D6-29E8-4AF2-81DF-D543635D36DC}" srcOrd="0" destOrd="0" parTransId="{C6EA06B2-68F9-499D-A49F-C3B65DDE6745}" sibTransId="{ADAEF330-3ABB-4499-A8FB-2AD886503AB3}"/>
    <dgm:cxn modelId="{FB496C45-D33C-4103-AB8E-95164E0E6E78}" type="presOf" srcId="{F37D3DD5-5FCC-4072-B6CC-C9FD5DA90D97}" destId="{9C731911-6238-4523-B9CE-1CAC4A204243}" srcOrd="0" destOrd="0" presId="urn:microsoft.com/office/officeart/2005/8/layout/vList4"/>
    <dgm:cxn modelId="{1570726B-DEB2-41B1-94E3-BEF5BB70847F}" type="presOf" srcId="{DD6AF562-8CBF-4F85-999D-45A52ECF2F05}" destId="{B09205B2-42CB-4DC2-9E7D-7752E38B5D0A}" srcOrd="0" destOrd="0" presId="urn:microsoft.com/office/officeart/2005/8/layout/vList4"/>
    <dgm:cxn modelId="{F5E518DB-673D-4304-9D1A-CC05B3B5F33A}" type="presOf" srcId="{AC782DA7-EAF5-45EB-B5F8-9E3A2E2659CD}" destId="{33397F48-4961-4233-97B7-6EAE75192D23}" srcOrd="0" destOrd="0" presId="urn:microsoft.com/office/officeart/2005/8/layout/vList4"/>
    <dgm:cxn modelId="{5BD68A34-E004-4178-9D88-9EAE584ADA27}" type="presOf" srcId="{1E459D30-2142-4225-A5C1-F7195C1230EB}" destId="{FBF47407-996C-4EE6-9CD8-9EA501CF4DB5}" srcOrd="1" destOrd="2" presId="urn:microsoft.com/office/officeart/2005/8/layout/vList4"/>
    <dgm:cxn modelId="{B32E3996-6BBF-4FB6-A71B-0ED4C8F3C5A0}" type="presOf" srcId="{9B78C4D6-29E8-4AF2-81DF-D543635D36DC}" destId="{876EF45B-4A9D-45EA-B23A-14FFEFB236E3}" srcOrd="0" destOrd="0" presId="urn:microsoft.com/office/officeart/2005/8/layout/vList4"/>
    <dgm:cxn modelId="{1010DB6B-274F-4863-BABA-44A471B3C488}" srcId="{9B78C4D6-29E8-4AF2-81DF-D543635D36DC}" destId="{8037AB3D-7D74-4878-AB5F-15824FBE35A1}" srcOrd="0" destOrd="0" parTransId="{D8FF31D3-34E9-426F-888B-0AC05C595DC9}" sibTransId="{0F8821BB-A2E0-4F7B-A977-719878C6AF1A}"/>
    <dgm:cxn modelId="{E2705B73-64AC-4E64-9603-934E0A860BCF}" srcId="{9B78C4D6-29E8-4AF2-81DF-D543635D36DC}" destId="{1E459D30-2142-4225-A5C1-F7195C1230EB}" srcOrd="1" destOrd="0" parTransId="{9F0684D2-0991-482B-B2AE-C2D0785789FF}" sibTransId="{C00CFAF4-3B73-4DBF-A84A-E50D9149A846}"/>
    <dgm:cxn modelId="{87A131E8-0A65-4C38-9D1F-75C7C8E379E2}" type="presOf" srcId="{AC782DA7-EAF5-45EB-B5F8-9E3A2E2659CD}" destId="{0CDFE747-78D6-4482-A146-5ED6428B319A}" srcOrd="1" destOrd="0" presId="urn:microsoft.com/office/officeart/2005/8/layout/vList4"/>
    <dgm:cxn modelId="{4B8A3A95-2704-44ED-A8D7-7C68DA769846}" type="presParOf" srcId="{9C731911-6238-4523-B9CE-1CAC4A204243}" destId="{AF289B8F-E099-44B3-84F9-1C0FCA6E8AB7}" srcOrd="0" destOrd="0" presId="urn:microsoft.com/office/officeart/2005/8/layout/vList4"/>
    <dgm:cxn modelId="{B68C2D93-ABDD-4A9B-BFAA-6A99AE5B8D65}" type="presParOf" srcId="{AF289B8F-E099-44B3-84F9-1C0FCA6E8AB7}" destId="{876EF45B-4A9D-45EA-B23A-14FFEFB236E3}" srcOrd="0" destOrd="0" presId="urn:microsoft.com/office/officeart/2005/8/layout/vList4"/>
    <dgm:cxn modelId="{8528789B-3EAC-4997-9F07-77108FF271B2}" type="presParOf" srcId="{AF289B8F-E099-44B3-84F9-1C0FCA6E8AB7}" destId="{79ECE3BC-3596-44A8-8A07-08D8066B6A0D}" srcOrd="1" destOrd="0" presId="urn:microsoft.com/office/officeart/2005/8/layout/vList4"/>
    <dgm:cxn modelId="{6E298134-01B8-487E-96F0-A9AA6B7CBDAC}" type="presParOf" srcId="{AF289B8F-E099-44B3-84F9-1C0FCA6E8AB7}" destId="{FBF47407-996C-4EE6-9CD8-9EA501CF4DB5}" srcOrd="2" destOrd="0" presId="urn:microsoft.com/office/officeart/2005/8/layout/vList4"/>
    <dgm:cxn modelId="{0FAE1599-B28C-495E-AE9A-2733608524EC}" type="presParOf" srcId="{9C731911-6238-4523-B9CE-1CAC4A204243}" destId="{9C7126E0-251C-41E9-86F4-A11C102E4B1C}" srcOrd="1" destOrd="0" presId="urn:microsoft.com/office/officeart/2005/8/layout/vList4"/>
    <dgm:cxn modelId="{90A0CEDF-BD25-4FD6-985E-6B0E01A4BAC5}" type="presParOf" srcId="{9C731911-6238-4523-B9CE-1CAC4A204243}" destId="{26DF3150-A20D-41E9-A248-F40968F662DC}" srcOrd="2" destOrd="0" presId="urn:microsoft.com/office/officeart/2005/8/layout/vList4"/>
    <dgm:cxn modelId="{6EA1EE4D-5327-486B-B200-58E5211E3A7B}" type="presParOf" srcId="{26DF3150-A20D-41E9-A248-F40968F662DC}" destId="{33397F48-4961-4233-97B7-6EAE75192D23}" srcOrd="0" destOrd="0" presId="urn:microsoft.com/office/officeart/2005/8/layout/vList4"/>
    <dgm:cxn modelId="{10518D2A-BC8D-4880-83BE-D6674058EAF9}" type="presParOf" srcId="{26DF3150-A20D-41E9-A248-F40968F662DC}" destId="{C31BD600-DB42-40B6-AFE3-1C96210025A3}" srcOrd="1" destOrd="0" presId="urn:microsoft.com/office/officeart/2005/8/layout/vList4"/>
    <dgm:cxn modelId="{7BC14A99-76B7-4287-8647-EB332EF021C8}" type="presParOf" srcId="{26DF3150-A20D-41E9-A248-F40968F662DC}" destId="{0CDFE747-78D6-4482-A146-5ED6428B319A}" srcOrd="2" destOrd="0" presId="urn:microsoft.com/office/officeart/2005/8/layout/vList4"/>
    <dgm:cxn modelId="{E9884AD8-1397-4413-9C00-BED2FC9E9C24}" type="presParOf" srcId="{9C731911-6238-4523-B9CE-1CAC4A204243}" destId="{084E2440-41FB-4CE6-B2C9-0EC8B1FE729F}" srcOrd="3" destOrd="0" presId="urn:microsoft.com/office/officeart/2005/8/layout/vList4"/>
    <dgm:cxn modelId="{FBF8DCF7-9F4C-456C-9B1A-AA61F33EE34A}" type="presParOf" srcId="{9C731911-6238-4523-B9CE-1CAC4A204243}" destId="{3878A4E8-FDCF-400D-92C2-9B982B8F3FC5}" srcOrd="4" destOrd="0" presId="urn:microsoft.com/office/officeart/2005/8/layout/vList4"/>
    <dgm:cxn modelId="{18130A01-9608-44E8-8BC1-C363D6723038}" type="presParOf" srcId="{3878A4E8-FDCF-400D-92C2-9B982B8F3FC5}" destId="{B09205B2-42CB-4DC2-9E7D-7752E38B5D0A}" srcOrd="0" destOrd="0" presId="urn:microsoft.com/office/officeart/2005/8/layout/vList4"/>
    <dgm:cxn modelId="{149E99CF-2D88-4674-809F-04AE7D85BEC7}" type="presParOf" srcId="{3878A4E8-FDCF-400D-92C2-9B982B8F3FC5}" destId="{829B77D6-012A-4755-B0A5-A1951E470403}" srcOrd="1" destOrd="0" presId="urn:microsoft.com/office/officeart/2005/8/layout/vList4"/>
    <dgm:cxn modelId="{1660E0EC-CCB5-439A-943D-65B1B44033A2}" type="presParOf" srcId="{3878A4E8-FDCF-400D-92C2-9B982B8F3FC5}" destId="{DEC65D78-9326-4F62-86B2-C3FE8511B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F37D3DD5-5FCC-4072-B6CC-C9FD5DA90D9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B78C4D6-29E8-4AF2-81DF-D543635D36DC}">
      <dgm:prSet phldrT="[Text]"/>
      <dgm:spPr/>
      <dgm:t>
        <a:bodyPr/>
        <a:lstStyle/>
        <a:p>
          <a:endParaRPr lang="en-AU" dirty="0"/>
        </a:p>
      </dgm:t>
    </dgm:pt>
    <dgm:pt modelId="{C6EA06B2-68F9-499D-A49F-C3B65DDE6745}" type="parTrans" cxnId="{2170BBAC-1F5C-42CF-BBC8-CE7141AC4621}">
      <dgm:prSet/>
      <dgm:spPr/>
      <dgm:t>
        <a:bodyPr/>
        <a:lstStyle/>
        <a:p>
          <a:endParaRPr lang="en-AU"/>
        </a:p>
      </dgm:t>
    </dgm:pt>
    <dgm:pt modelId="{ADAEF330-3ABB-4499-A8FB-2AD886503AB3}" type="sibTrans" cxnId="{2170BBAC-1F5C-42CF-BBC8-CE7141AC4621}">
      <dgm:prSet/>
      <dgm:spPr/>
      <dgm:t>
        <a:bodyPr/>
        <a:lstStyle/>
        <a:p>
          <a:endParaRPr lang="en-AU"/>
        </a:p>
      </dgm:t>
    </dgm:pt>
    <dgm:pt modelId="{AC782DA7-EAF5-45EB-B5F8-9E3A2E2659CD}">
      <dgm:prSet phldrT="[Text]"/>
      <dgm:spPr/>
      <dgm:t>
        <a:bodyPr/>
        <a:lstStyle/>
        <a:p>
          <a:endParaRPr lang="en-AU" dirty="0"/>
        </a:p>
      </dgm:t>
    </dgm:pt>
    <dgm:pt modelId="{813F8C21-B138-49EC-82CA-FC145510528F}" type="parTrans" cxnId="{17D6134D-54C2-41B7-A0AC-4A55F60CF48D}">
      <dgm:prSet/>
      <dgm:spPr/>
      <dgm:t>
        <a:bodyPr/>
        <a:lstStyle/>
        <a:p>
          <a:endParaRPr lang="en-AU"/>
        </a:p>
      </dgm:t>
    </dgm:pt>
    <dgm:pt modelId="{B560B7F8-A167-4E41-A89F-5608FE085E92}" type="sibTrans" cxnId="{17D6134D-54C2-41B7-A0AC-4A55F60CF48D}">
      <dgm:prSet/>
      <dgm:spPr/>
      <dgm:t>
        <a:bodyPr/>
        <a:lstStyle/>
        <a:p>
          <a:endParaRPr lang="en-AU"/>
        </a:p>
      </dgm:t>
    </dgm:pt>
    <dgm:pt modelId="{DD6AF562-8CBF-4F85-999D-45A52ECF2F05}">
      <dgm:prSet phldrT="[Text]"/>
      <dgm:spPr/>
      <dgm:t>
        <a:bodyPr/>
        <a:lstStyle/>
        <a:p>
          <a:endParaRPr lang="en-AU" dirty="0"/>
        </a:p>
      </dgm:t>
    </dgm:pt>
    <dgm:pt modelId="{DAF9CF74-5A5D-4566-A305-4E7D537FBB9F}" type="parTrans" cxnId="{D7E40358-6176-45C3-8253-05120F6760B8}">
      <dgm:prSet/>
      <dgm:spPr/>
      <dgm:t>
        <a:bodyPr/>
        <a:lstStyle/>
        <a:p>
          <a:endParaRPr lang="en-AU"/>
        </a:p>
      </dgm:t>
    </dgm:pt>
    <dgm:pt modelId="{9522F4D5-DE4E-4E7E-ADDA-CE89883B74FB}" type="sibTrans" cxnId="{D7E40358-6176-45C3-8253-05120F6760B8}">
      <dgm:prSet/>
      <dgm:spPr/>
      <dgm:t>
        <a:bodyPr/>
        <a:lstStyle/>
        <a:p>
          <a:endParaRPr lang="en-AU"/>
        </a:p>
      </dgm:t>
    </dgm:pt>
    <dgm:pt modelId="{9C731911-6238-4523-B9CE-1CAC4A204243}" type="pres">
      <dgm:prSet presAssocID="{F37D3DD5-5FCC-4072-B6CC-C9FD5DA90D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289B8F-E099-44B3-84F9-1C0FCA6E8AB7}" type="pres">
      <dgm:prSet presAssocID="{9B78C4D6-29E8-4AF2-81DF-D543635D36DC}" presName="comp" presStyleCnt="0"/>
      <dgm:spPr/>
    </dgm:pt>
    <dgm:pt modelId="{876EF45B-4A9D-45EA-B23A-14FFEFB236E3}" type="pres">
      <dgm:prSet presAssocID="{9B78C4D6-29E8-4AF2-81DF-D543635D36DC}" presName="box" presStyleLbl="node1" presStyleIdx="0" presStyleCnt="3"/>
      <dgm:spPr/>
      <dgm:t>
        <a:bodyPr/>
        <a:lstStyle/>
        <a:p>
          <a:endParaRPr lang="en-AU"/>
        </a:p>
      </dgm:t>
    </dgm:pt>
    <dgm:pt modelId="{79ECE3BC-3596-44A8-8A07-08D8066B6A0D}" type="pres">
      <dgm:prSet presAssocID="{9B78C4D6-29E8-4AF2-81DF-D543635D36D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</dgm:spPr>
      <dgm:t>
        <a:bodyPr/>
        <a:lstStyle/>
        <a:p>
          <a:endParaRPr lang="en-AU"/>
        </a:p>
      </dgm:t>
    </dgm:pt>
    <dgm:pt modelId="{FBF47407-996C-4EE6-9CD8-9EA501CF4DB5}" type="pres">
      <dgm:prSet presAssocID="{9B78C4D6-29E8-4AF2-81DF-D543635D36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126E0-251C-41E9-86F4-A11C102E4B1C}" type="pres">
      <dgm:prSet presAssocID="{ADAEF330-3ABB-4499-A8FB-2AD886503AB3}" presName="spacer" presStyleCnt="0"/>
      <dgm:spPr/>
    </dgm:pt>
    <dgm:pt modelId="{26DF3150-A20D-41E9-A248-F40968F662DC}" type="pres">
      <dgm:prSet presAssocID="{AC782DA7-EAF5-45EB-B5F8-9E3A2E2659CD}" presName="comp" presStyleCnt="0"/>
      <dgm:spPr/>
    </dgm:pt>
    <dgm:pt modelId="{33397F48-4961-4233-97B7-6EAE75192D23}" type="pres">
      <dgm:prSet presAssocID="{AC782DA7-EAF5-45EB-B5F8-9E3A2E2659CD}" presName="box" presStyleLbl="node1" presStyleIdx="1" presStyleCnt="3" custLinFactNeighborX="-4935" custLinFactNeighborY="-2282"/>
      <dgm:spPr/>
      <dgm:t>
        <a:bodyPr/>
        <a:lstStyle/>
        <a:p>
          <a:endParaRPr lang="en-AU"/>
        </a:p>
      </dgm:t>
    </dgm:pt>
    <dgm:pt modelId="{C31BD600-DB42-40B6-AFE3-1C96210025A3}" type="pres">
      <dgm:prSet presAssocID="{AC782DA7-EAF5-45EB-B5F8-9E3A2E2659C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</dgm:spPr>
      <dgm:t>
        <a:bodyPr/>
        <a:lstStyle/>
        <a:p>
          <a:endParaRPr lang="en-AU"/>
        </a:p>
      </dgm:t>
    </dgm:pt>
    <dgm:pt modelId="{0CDFE747-78D6-4482-A146-5ED6428B319A}" type="pres">
      <dgm:prSet presAssocID="{AC782DA7-EAF5-45EB-B5F8-9E3A2E2659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E2440-41FB-4CE6-B2C9-0EC8B1FE729F}" type="pres">
      <dgm:prSet presAssocID="{B560B7F8-A167-4E41-A89F-5608FE085E92}" presName="spacer" presStyleCnt="0"/>
      <dgm:spPr/>
    </dgm:pt>
    <dgm:pt modelId="{3878A4E8-FDCF-400D-92C2-9B982B8F3FC5}" type="pres">
      <dgm:prSet presAssocID="{DD6AF562-8CBF-4F85-999D-45A52ECF2F05}" presName="comp" presStyleCnt="0"/>
      <dgm:spPr/>
    </dgm:pt>
    <dgm:pt modelId="{B09205B2-42CB-4DC2-9E7D-7752E38B5D0A}" type="pres">
      <dgm:prSet presAssocID="{DD6AF562-8CBF-4F85-999D-45A52ECF2F05}" presName="box" presStyleLbl="node1" presStyleIdx="2" presStyleCnt="3"/>
      <dgm:spPr/>
      <dgm:t>
        <a:bodyPr/>
        <a:lstStyle/>
        <a:p>
          <a:endParaRPr lang="en-AU"/>
        </a:p>
      </dgm:t>
    </dgm:pt>
    <dgm:pt modelId="{829B77D6-012A-4755-B0A5-A1951E470403}" type="pres">
      <dgm:prSet presAssocID="{DD6AF562-8CBF-4F85-999D-45A52ECF2F0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AU"/>
        </a:p>
      </dgm:t>
    </dgm:pt>
    <dgm:pt modelId="{DEC65D78-9326-4F62-86B2-C3FE8511B264}" type="pres">
      <dgm:prSet presAssocID="{DD6AF562-8CBF-4F85-999D-45A52ECF2F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C2EABCB2-4CEA-4B14-820A-E405C38CFD6C}" type="presOf" srcId="{F37D3DD5-5FCC-4072-B6CC-C9FD5DA90D97}" destId="{9C731911-6238-4523-B9CE-1CAC4A204243}" srcOrd="0" destOrd="0" presId="urn:microsoft.com/office/officeart/2005/8/layout/vList4"/>
    <dgm:cxn modelId="{D7E40358-6176-45C3-8253-05120F6760B8}" srcId="{F37D3DD5-5FCC-4072-B6CC-C9FD5DA90D97}" destId="{DD6AF562-8CBF-4F85-999D-45A52ECF2F05}" srcOrd="2" destOrd="0" parTransId="{DAF9CF74-5A5D-4566-A305-4E7D537FBB9F}" sibTransId="{9522F4D5-DE4E-4E7E-ADDA-CE89883B74FB}"/>
    <dgm:cxn modelId="{E5218E97-EA52-443C-BA6C-F24EFE609C38}" type="presOf" srcId="{9B78C4D6-29E8-4AF2-81DF-D543635D36DC}" destId="{876EF45B-4A9D-45EA-B23A-14FFEFB236E3}" srcOrd="0" destOrd="0" presId="urn:microsoft.com/office/officeart/2005/8/layout/vList4"/>
    <dgm:cxn modelId="{24768BCA-F50B-4AC9-9581-F4D4DCE485CF}" type="presOf" srcId="{DD6AF562-8CBF-4F85-999D-45A52ECF2F05}" destId="{B09205B2-42CB-4DC2-9E7D-7752E38B5D0A}" srcOrd="0" destOrd="0" presId="urn:microsoft.com/office/officeart/2005/8/layout/vList4"/>
    <dgm:cxn modelId="{F3F02735-DE95-4CF7-A483-8E774559E487}" type="presOf" srcId="{9B78C4D6-29E8-4AF2-81DF-D543635D36DC}" destId="{FBF47407-996C-4EE6-9CD8-9EA501CF4DB5}" srcOrd="1" destOrd="0" presId="urn:microsoft.com/office/officeart/2005/8/layout/vList4"/>
    <dgm:cxn modelId="{17D6134D-54C2-41B7-A0AC-4A55F60CF48D}" srcId="{F37D3DD5-5FCC-4072-B6CC-C9FD5DA90D97}" destId="{AC782DA7-EAF5-45EB-B5F8-9E3A2E2659CD}" srcOrd="1" destOrd="0" parTransId="{813F8C21-B138-49EC-82CA-FC145510528F}" sibTransId="{B560B7F8-A167-4E41-A89F-5608FE085E92}"/>
    <dgm:cxn modelId="{73E0F597-B5A2-4225-B24D-26EF5726C341}" type="presOf" srcId="{AC782DA7-EAF5-45EB-B5F8-9E3A2E2659CD}" destId="{0CDFE747-78D6-4482-A146-5ED6428B319A}" srcOrd="1" destOrd="0" presId="urn:microsoft.com/office/officeart/2005/8/layout/vList4"/>
    <dgm:cxn modelId="{2170BBAC-1F5C-42CF-BBC8-CE7141AC4621}" srcId="{F37D3DD5-5FCC-4072-B6CC-C9FD5DA90D97}" destId="{9B78C4D6-29E8-4AF2-81DF-D543635D36DC}" srcOrd="0" destOrd="0" parTransId="{C6EA06B2-68F9-499D-A49F-C3B65DDE6745}" sibTransId="{ADAEF330-3ABB-4499-A8FB-2AD886503AB3}"/>
    <dgm:cxn modelId="{B6F84AD0-9CC3-4640-8671-6AEDE977803A}" type="presOf" srcId="{DD6AF562-8CBF-4F85-999D-45A52ECF2F05}" destId="{DEC65D78-9326-4F62-86B2-C3FE8511B264}" srcOrd="1" destOrd="0" presId="urn:microsoft.com/office/officeart/2005/8/layout/vList4"/>
    <dgm:cxn modelId="{9261134D-7DB0-41D9-9D62-AC18337AE6B3}" type="presOf" srcId="{AC782DA7-EAF5-45EB-B5F8-9E3A2E2659CD}" destId="{33397F48-4961-4233-97B7-6EAE75192D23}" srcOrd="0" destOrd="0" presId="urn:microsoft.com/office/officeart/2005/8/layout/vList4"/>
    <dgm:cxn modelId="{F61FEEC0-29EC-4E45-BABF-6D8B5F378DBD}" type="presParOf" srcId="{9C731911-6238-4523-B9CE-1CAC4A204243}" destId="{AF289B8F-E099-44B3-84F9-1C0FCA6E8AB7}" srcOrd="0" destOrd="0" presId="urn:microsoft.com/office/officeart/2005/8/layout/vList4"/>
    <dgm:cxn modelId="{E3352CBE-BCF6-4562-87FF-30B815054431}" type="presParOf" srcId="{AF289B8F-E099-44B3-84F9-1C0FCA6E8AB7}" destId="{876EF45B-4A9D-45EA-B23A-14FFEFB236E3}" srcOrd="0" destOrd="0" presId="urn:microsoft.com/office/officeart/2005/8/layout/vList4"/>
    <dgm:cxn modelId="{906896EB-332E-45D8-A5E3-5A4004395BCE}" type="presParOf" srcId="{AF289B8F-E099-44B3-84F9-1C0FCA6E8AB7}" destId="{79ECE3BC-3596-44A8-8A07-08D8066B6A0D}" srcOrd="1" destOrd="0" presId="urn:microsoft.com/office/officeart/2005/8/layout/vList4"/>
    <dgm:cxn modelId="{5DF7091B-A8B7-41A6-AEC2-9C3502CCDE44}" type="presParOf" srcId="{AF289B8F-E099-44B3-84F9-1C0FCA6E8AB7}" destId="{FBF47407-996C-4EE6-9CD8-9EA501CF4DB5}" srcOrd="2" destOrd="0" presId="urn:microsoft.com/office/officeart/2005/8/layout/vList4"/>
    <dgm:cxn modelId="{A8DEE1DB-97BF-4A82-8FF8-42DE724409A4}" type="presParOf" srcId="{9C731911-6238-4523-B9CE-1CAC4A204243}" destId="{9C7126E0-251C-41E9-86F4-A11C102E4B1C}" srcOrd="1" destOrd="0" presId="urn:microsoft.com/office/officeart/2005/8/layout/vList4"/>
    <dgm:cxn modelId="{D4DF2627-7379-4477-9B28-387AF17991D6}" type="presParOf" srcId="{9C731911-6238-4523-B9CE-1CAC4A204243}" destId="{26DF3150-A20D-41E9-A248-F40968F662DC}" srcOrd="2" destOrd="0" presId="urn:microsoft.com/office/officeart/2005/8/layout/vList4"/>
    <dgm:cxn modelId="{59C6E3EA-59F2-40A6-975C-6E30CC7E803A}" type="presParOf" srcId="{26DF3150-A20D-41E9-A248-F40968F662DC}" destId="{33397F48-4961-4233-97B7-6EAE75192D23}" srcOrd="0" destOrd="0" presId="urn:microsoft.com/office/officeart/2005/8/layout/vList4"/>
    <dgm:cxn modelId="{A661B79A-17FB-4E0D-87D8-C7A8425C6223}" type="presParOf" srcId="{26DF3150-A20D-41E9-A248-F40968F662DC}" destId="{C31BD600-DB42-40B6-AFE3-1C96210025A3}" srcOrd="1" destOrd="0" presId="urn:microsoft.com/office/officeart/2005/8/layout/vList4"/>
    <dgm:cxn modelId="{9A42E0C8-E4BA-47E2-BE63-3EE3E1248567}" type="presParOf" srcId="{26DF3150-A20D-41E9-A248-F40968F662DC}" destId="{0CDFE747-78D6-4482-A146-5ED6428B319A}" srcOrd="2" destOrd="0" presId="urn:microsoft.com/office/officeart/2005/8/layout/vList4"/>
    <dgm:cxn modelId="{899DFB5E-67C0-480B-B103-0EAB04A34DBC}" type="presParOf" srcId="{9C731911-6238-4523-B9CE-1CAC4A204243}" destId="{084E2440-41FB-4CE6-B2C9-0EC8B1FE729F}" srcOrd="3" destOrd="0" presId="urn:microsoft.com/office/officeart/2005/8/layout/vList4"/>
    <dgm:cxn modelId="{A44E845D-9260-4458-B821-3B826C81B11E}" type="presParOf" srcId="{9C731911-6238-4523-B9CE-1CAC4A204243}" destId="{3878A4E8-FDCF-400D-92C2-9B982B8F3FC5}" srcOrd="4" destOrd="0" presId="urn:microsoft.com/office/officeart/2005/8/layout/vList4"/>
    <dgm:cxn modelId="{579CEB3C-28D6-4C26-BA2E-EE971B9F14D7}" type="presParOf" srcId="{3878A4E8-FDCF-400D-92C2-9B982B8F3FC5}" destId="{B09205B2-42CB-4DC2-9E7D-7752E38B5D0A}" srcOrd="0" destOrd="0" presId="urn:microsoft.com/office/officeart/2005/8/layout/vList4"/>
    <dgm:cxn modelId="{510F602D-7286-4693-B563-B8C6EDE17E4E}" type="presParOf" srcId="{3878A4E8-FDCF-400D-92C2-9B982B8F3FC5}" destId="{829B77D6-012A-4755-B0A5-A1951E470403}" srcOrd="1" destOrd="0" presId="urn:microsoft.com/office/officeart/2005/8/layout/vList4"/>
    <dgm:cxn modelId="{6FB2D307-31B8-4D2E-B2A7-67B9A8DF4062}" type="presParOf" srcId="{3878A4E8-FDCF-400D-92C2-9B982B8F3FC5}" destId="{DEC65D78-9326-4F62-86B2-C3FE8511B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F37D3DD5-5FCC-4072-B6CC-C9FD5DA90D9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B78C4D6-29E8-4AF2-81DF-D543635D36DC}">
      <dgm:prSet phldrT="[Text]"/>
      <dgm:spPr/>
      <dgm:t>
        <a:bodyPr/>
        <a:lstStyle/>
        <a:p>
          <a:endParaRPr lang="en-AU" dirty="0"/>
        </a:p>
      </dgm:t>
    </dgm:pt>
    <dgm:pt modelId="{C6EA06B2-68F9-499D-A49F-C3B65DDE6745}" type="parTrans" cxnId="{2170BBAC-1F5C-42CF-BBC8-CE7141AC4621}">
      <dgm:prSet/>
      <dgm:spPr/>
      <dgm:t>
        <a:bodyPr/>
        <a:lstStyle/>
        <a:p>
          <a:endParaRPr lang="en-AU"/>
        </a:p>
      </dgm:t>
    </dgm:pt>
    <dgm:pt modelId="{ADAEF330-3ABB-4499-A8FB-2AD886503AB3}" type="sibTrans" cxnId="{2170BBAC-1F5C-42CF-BBC8-CE7141AC4621}">
      <dgm:prSet/>
      <dgm:spPr/>
      <dgm:t>
        <a:bodyPr/>
        <a:lstStyle/>
        <a:p>
          <a:endParaRPr lang="en-AU"/>
        </a:p>
      </dgm:t>
    </dgm:pt>
    <dgm:pt modelId="{AC782DA7-EAF5-45EB-B5F8-9E3A2E2659CD}">
      <dgm:prSet phldrT="[Text]"/>
      <dgm:spPr/>
      <dgm:t>
        <a:bodyPr/>
        <a:lstStyle/>
        <a:p>
          <a:endParaRPr lang="en-AU" dirty="0"/>
        </a:p>
      </dgm:t>
    </dgm:pt>
    <dgm:pt modelId="{813F8C21-B138-49EC-82CA-FC145510528F}" type="parTrans" cxnId="{17D6134D-54C2-41B7-A0AC-4A55F60CF48D}">
      <dgm:prSet/>
      <dgm:spPr/>
      <dgm:t>
        <a:bodyPr/>
        <a:lstStyle/>
        <a:p>
          <a:endParaRPr lang="en-AU"/>
        </a:p>
      </dgm:t>
    </dgm:pt>
    <dgm:pt modelId="{B560B7F8-A167-4E41-A89F-5608FE085E92}" type="sibTrans" cxnId="{17D6134D-54C2-41B7-A0AC-4A55F60CF48D}">
      <dgm:prSet/>
      <dgm:spPr/>
      <dgm:t>
        <a:bodyPr/>
        <a:lstStyle/>
        <a:p>
          <a:endParaRPr lang="en-AU"/>
        </a:p>
      </dgm:t>
    </dgm:pt>
    <dgm:pt modelId="{DD6AF562-8CBF-4F85-999D-45A52ECF2F05}">
      <dgm:prSet phldrT="[Text]"/>
      <dgm:spPr/>
      <dgm:t>
        <a:bodyPr/>
        <a:lstStyle/>
        <a:p>
          <a:endParaRPr lang="en-AU" dirty="0"/>
        </a:p>
      </dgm:t>
    </dgm:pt>
    <dgm:pt modelId="{DAF9CF74-5A5D-4566-A305-4E7D537FBB9F}" type="parTrans" cxnId="{D7E40358-6176-45C3-8253-05120F6760B8}">
      <dgm:prSet/>
      <dgm:spPr/>
      <dgm:t>
        <a:bodyPr/>
        <a:lstStyle/>
        <a:p>
          <a:endParaRPr lang="en-AU"/>
        </a:p>
      </dgm:t>
    </dgm:pt>
    <dgm:pt modelId="{9522F4D5-DE4E-4E7E-ADDA-CE89883B74FB}" type="sibTrans" cxnId="{D7E40358-6176-45C3-8253-05120F6760B8}">
      <dgm:prSet/>
      <dgm:spPr/>
      <dgm:t>
        <a:bodyPr/>
        <a:lstStyle/>
        <a:p>
          <a:endParaRPr lang="en-AU"/>
        </a:p>
      </dgm:t>
    </dgm:pt>
    <dgm:pt modelId="{9C731911-6238-4523-B9CE-1CAC4A204243}" type="pres">
      <dgm:prSet presAssocID="{F37D3DD5-5FCC-4072-B6CC-C9FD5DA90D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289B8F-E099-44B3-84F9-1C0FCA6E8AB7}" type="pres">
      <dgm:prSet presAssocID="{9B78C4D6-29E8-4AF2-81DF-D543635D36DC}" presName="comp" presStyleCnt="0"/>
      <dgm:spPr/>
    </dgm:pt>
    <dgm:pt modelId="{876EF45B-4A9D-45EA-B23A-14FFEFB236E3}" type="pres">
      <dgm:prSet presAssocID="{9B78C4D6-29E8-4AF2-81DF-D543635D36DC}" presName="box" presStyleLbl="node1" presStyleIdx="0" presStyleCnt="3" custLinFactNeighborX="-118" custLinFactNeighborY="-1894"/>
      <dgm:spPr/>
      <dgm:t>
        <a:bodyPr/>
        <a:lstStyle/>
        <a:p>
          <a:endParaRPr lang="en-AU"/>
        </a:p>
      </dgm:t>
    </dgm:pt>
    <dgm:pt modelId="{79ECE3BC-3596-44A8-8A07-08D8066B6A0D}" type="pres">
      <dgm:prSet presAssocID="{9B78C4D6-29E8-4AF2-81DF-D543635D36D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FBF47407-996C-4EE6-9CD8-9EA501CF4DB5}" type="pres">
      <dgm:prSet presAssocID="{9B78C4D6-29E8-4AF2-81DF-D543635D36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126E0-251C-41E9-86F4-A11C102E4B1C}" type="pres">
      <dgm:prSet presAssocID="{ADAEF330-3ABB-4499-A8FB-2AD886503AB3}" presName="spacer" presStyleCnt="0"/>
      <dgm:spPr/>
    </dgm:pt>
    <dgm:pt modelId="{26DF3150-A20D-41E9-A248-F40968F662DC}" type="pres">
      <dgm:prSet presAssocID="{AC782DA7-EAF5-45EB-B5F8-9E3A2E2659CD}" presName="comp" presStyleCnt="0"/>
      <dgm:spPr/>
    </dgm:pt>
    <dgm:pt modelId="{33397F48-4961-4233-97B7-6EAE75192D23}" type="pres">
      <dgm:prSet presAssocID="{AC782DA7-EAF5-45EB-B5F8-9E3A2E2659CD}" presName="box" presStyleLbl="node1" presStyleIdx="1" presStyleCnt="3" custLinFactNeighborY="-1651"/>
      <dgm:spPr/>
      <dgm:t>
        <a:bodyPr/>
        <a:lstStyle/>
        <a:p>
          <a:endParaRPr lang="en-AU"/>
        </a:p>
      </dgm:t>
    </dgm:pt>
    <dgm:pt modelId="{C31BD600-DB42-40B6-AFE3-1C96210025A3}" type="pres">
      <dgm:prSet presAssocID="{AC782DA7-EAF5-45EB-B5F8-9E3A2E2659C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</dgm:spPr>
      <dgm:t>
        <a:bodyPr/>
        <a:lstStyle/>
        <a:p>
          <a:endParaRPr lang="en-AU"/>
        </a:p>
      </dgm:t>
    </dgm:pt>
    <dgm:pt modelId="{0CDFE747-78D6-4482-A146-5ED6428B319A}" type="pres">
      <dgm:prSet presAssocID="{AC782DA7-EAF5-45EB-B5F8-9E3A2E2659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E2440-41FB-4CE6-B2C9-0EC8B1FE729F}" type="pres">
      <dgm:prSet presAssocID="{B560B7F8-A167-4E41-A89F-5608FE085E92}" presName="spacer" presStyleCnt="0"/>
      <dgm:spPr/>
    </dgm:pt>
    <dgm:pt modelId="{3878A4E8-FDCF-400D-92C2-9B982B8F3FC5}" type="pres">
      <dgm:prSet presAssocID="{DD6AF562-8CBF-4F85-999D-45A52ECF2F05}" presName="comp" presStyleCnt="0"/>
      <dgm:spPr/>
    </dgm:pt>
    <dgm:pt modelId="{B09205B2-42CB-4DC2-9E7D-7752E38B5D0A}" type="pres">
      <dgm:prSet presAssocID="{DD6AF562-8CBF-4F85-999D-45A52ECF2F05}" presName="box" presStyleLbl="node1" presStyleIdx="2" presStyleCnt="3"/>
      <dgm:spPr/>
      <dgm:t>
        <a:bodyPr/>
        <a:lstStyle/>
        <a:p>
          <a:endParaRPr lang="en-AU"/>
        </a:p>
      </dgm:t>
    </dgm:pt>
    <dgm:pt modelId="{829B77D6-012A-4755-B0A5-A1951E470403}" type="pres">
      <dgm:prSet presAssocID="{DD6AF562-8CBF-4F85-999D-45A52ECF2F0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</dgm:spPr>
      <dgm:t>
        <a:bodyPr/>
        <a:lstStyle/>
        <a:p>
          <a:endParaRPr lang="en-AU"/>
        </a:p>
      </dgm:t>
    </dgm:pt>
    <dgm:pt modelId="{DEC65D78-9326-4F62-86B2-C3FE8511B264}" type="pres">
      <dgm:prSet presAssocID="{DD6AF562-8CBF-4F85-999D-45A52ECF2F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393B359A-FD8E-4F2A-8360-97C6A050E34B}" type="presOf" srcId="{DD6AF562-8CBF-4F85-999D-45A52ECF2F05}" destId="{B09205B2-42CB-4DC2-9E7D-7752E38B5D0A}" srcOrd="0" destOrd="0" presId="urn:microsoft.com/office/officeart/2005/8/layout/vList4"/>
    <dgm:cxn modelId="{D7E40358-6176-45C3-8253-05120F6760B8}" srcId="{F37D3DD5-5FCC-4072-B6CC-C9FD5DA90D97}" destId="{DD6AF562-8CBF-4F85-999D-45A52ECF2F05}" srcOrd="2" destOrd="0" parTransId="{DAF9CF74-5A5D-4566-A305-4E7D537FBB9F}" sibTransId="{9522F4D5-DE4E-4E7E-ADDA-CE89883B74FB}"/>
    <dgm:cxn modelId="{B42A8B33-BD90-4503-BB1C-7564C8FA4AE5}" type="presOf" srcId="{AC782DA7-EAF5-45EB-B5F8-9E3A2E2659CD}" destId="{0CDFE747-78D6-4482-A146-5ED6428B319A}" srcOrd="1" destOrd="0" presId="urn:microsoft.com/office/officeart/2005/8/layout/vList4"/>
    <dgm:cxn modelId="{56CDED65-49C7-450F-A27E-C151446E607D}" type="presOf" srcId="{F37D3DD5-5FCC-4072-B6CC-C9FD5DA90D97}" destId="{9C731911-6238-4523-B9CE-1CAC4A204243}" srcOrd="0" destOrd="0" presId="urn:microsoft.com/office/officeart/2005/8/layout/vList4"/>
    <dgm:cxn modelId="{CA9FF2EB-0705-4426-B33C-C30E3E80A444}" type="presOf" srcId="{9B78C4D6-29E8-4AF2-81DF-D543635D36DC}" destId="{FBF47407-996C-4EE6-9CD8-9EA501CF4DB5}" srcOrd="1" destOrd="0" presId="urn:microsoft.com/office/officeart/2005/8/layout/vList4"/>
    <dgm:cxn modelId="{C106E1E6-B3D0-48E0-88EA-A1A7A4F0216D}" type="presOf" srcId="{9B78C4D6-29E8-4AF2-81DF-D543635D36DC}" destId="{876EF45B-4A9D-45EA-B23A-14FFEFB236E3}" srcOrd="0" destOrd="0" presId="urn:microsoft.com/office/officeart/2005/8/layout/vList4"/>
    <dgm:cxn modelId="{17D6134D-54C2-41B7-A0AC-4A55F60CF48D}" srcId="{F37D3DD5-5FCC-4072-B6CC-C9FD5DA90D97}" destId="{AC782DA7-EAF5-45EB-B5F8-9E3A2E2659CD}" srcOrd="1" destOrd="0" parTransId="{813F8C21-B138-49EC-82CA-FC145510528F}" sibTransId="{B560B7F8-A167-4E41-A89F-5608FE085E92}"/>
    <dgm:cxn modelId="{2170BBAC-1F5C-42CF-BBC8-CE7141AC4621}" srcId="{F37D3DD5-5FCC-4072-B6CC-C9FD5DA90D97}" destId="{9B78C4D6-29E8-4AF2-81DF-D543635D36DC}" srcOrd="0" destOrd="0" parTransId="{C6EA06B2-68F9-499D-A49F-C3B65DDE6745}" sibTransId="{ADAEF330-3ABB-4499-A8FB-2AD886503AB3}"/>
    <dgm:cxn modelId="{3603B550-943F-4AE2-B5BF-C3B5693D795D}" type="presOf" srcId="{AC782DA7-EAF5-45EB-B5F8-9E3A2E2659CD}" destId="{33397F48-4961-4233-97B7-6EAE75192D23}" srcOrd="0" destOrd="0" presId="urn:microsoft.com/office/officeart/2005/8/layout/vList4"/>
    <dgm:cxn modelId="{58274093-FCB8-47A2-A11B-43B534DB0F41}" type="presOf" srcId="{DD6AF562-8CBF-4F85-999D-45A52ECF2F05}" destId="{DEC65D78-9326-4F62-86B2-C3FE8511B264}" srcOrd="1" destOrd="0" presId="urn:microsoft.com/office/officeart/2005/8/layout/vList4"/>
    <dgm:cxn modelId="{AC559593-FBA9-4101-B835-C36B5471E43D}" type="presParOf" srcId="{9C731911-6238-4523-B9CE-1CAC4A204243}" destId="{AF289B8F-E099-44B3-84F9-1C0FCA6E8AB7}" srcOrd="0" destOrd="0" presId="urn:microsoft.com/office/officeart/2005/8/layout/vList4"/>
    <dgm:cxn modelId="{AEA1EFBC-49A5-4CA1-B656-4E8F253E0BBC}" type="presParOf" srcId="{AF289B8F-E099-44B3-84F9-1C0FCA6E8AB7}" destId="{876EF45B-4A9D-45EA-B23A-14FFEFB236E3}" srcOrd="0" destOrd="0" presId="urn:microsoft.com/office/officeart/2005/8/layout/vList4"/>
    <dgm:cxn modelId="{CDAD6510-29CE-46C3-943C-0FF3AB538F30}" type="presParOf" srcId="{AF289B8F-E099-44B3-84F9-1C0FCA6E8AB7}" destId="{79ECE3BC-3596-44A8-8A07-08D8066B6A0D}" srcOrd="1" destOrd="0" presId="urn:microsoft.com/office/officeart/2005/8/layout/vList4"/>
    <dgm:cxn modelId="{907153D4-4E43-4B93-B871-D4CE0B1A32A3}" type="presParOf" srcId="{AF289B8F-E099-44B3-84F9-1C0FCA6E8AB7}" destId="{FBF47407-996C-4EE6-9CD8-9EA501CF4DB5}" srcOrd="2" destOrd="0" presId="urn:microsoft.com/office/officeart/2005/8/layout/vList4"/>
    <dgm:cxn modelId="{5F112720-7936-4482-BFD2-EC3CF675BAE9}" type="presParOf" srcId="{9C731911-6238-4523-B9CE-1CAC4A204243}" destId="{9C7126E0-251C-41E9-86F4-A11C102E4B1C}" srcOrd="1" destOrd="0" presId="urn:microsoft.com/office/officeart/2005/8/layout/vList4"/>
    <dgm:cxn modelId="{DAB518E6-3E96-4275-BCF5-D83EDBF49D3F}" type="presParOf" srcId="{9C731911-6238-4523-B9CE-1CAC4A204243}" destId="{26DF3150-A20D-41E9-A248-F40968F662DC}" srcOrd="2" destOrd="0" presId="urn:microsoft.com/office/officeart/2005/8/layout/vList4"/>
    <dgm:cxn modelId="{54EABAE0-D849-478C-82A7-70ED747FE664}" type="presParOf" srcId="{26DF3150-A20D-41E9-A248-F40968F662DC}" destId="{33397F48-4961-4233-97B7-6EAE75192D23}" srcOrd="0" destOrd="0" presId="urn:microsoft.com/office/officeart/2005/8/layout/vList4"/>
    <dgm:cxn modelId="{0BB1F5CA-900A-4CD2-808C-30C0B6250046}" type="presParOf" srcId="{26DF3150-A20D-41E9-A248-F40968F662DC}" destId="{C31BD600-DB42-40B6-AFE3-1C96210025A3}" srcOrd="1" destOrd="0" presId="urn:microsoft.com/office/officeart/2005/8/layout/vList4"/>
    <dgm:cxn modelId="{565A513A-8359-4E6E-A0D9-E4EA63D4EE17}" type="presParOf" srcId="{26DF3150-A20D-41E9-A248-F40968F662DC}" destId="{0CDFE747-78D6-4482-A146-5ED6428B319A}" srcOrd="2" destOrd="0" presId="urn:microsoft.com/office/officeart/2005/8/layout/vList4"/>
    <dgm:cxn modelId="{D8733744-9C1D-4B38-928E-EB11D3873F0F}" type="presParOf" srcId="{9C731911-6238-4523-B9CE-1CAC4A204243}" destId="{084E2440-41FB-4CE6-B2C9-0EC8B1FE729F}" srcOrd="3" destOrd="0" presId="urn:microsoft.com/office/officeart/2005/8/layout/vList4"/>
    <dgm:cxn modelId="{5853EA8D-4E65-43F3-B9C0-97719FB8B40E}" type="presParOf" srcId="{9C731911-6238-4523-B9CE-1CAC4A204243}" destId="{3878A4E8-FDCF-400D-92C2-9B982B8F3FC5}" srcOrd="4" destOrd="0" presId="urn:microsoft.com/office/officeart/2005/8/layout/vList4"/>
    <dgm:cxn modelId="{715C9FF0-0381-4981-9315-184B49B402A4}" type="presParOf" srcId="{3878A4E8-FDCF-400D-92C2-9B982B8F3FC5}" destId="{B09205B2-42CB-4DC2-9E7D-7752E38B5D0A}" srcOrd="0" destOrd="0" presId="urn:microsoft.com/office/officeart/2005/8/layout/vList4"/>
    <dgm:cxn modelId="{CFB015BB-15E4-4FE2-B7CC-49870FA2C6A3}" type="presParOf" srcId="{3878A4E8-FDCF-400D-92C2-9B982B8F3FC5}" destId="{829B77D6-012A-4755-B0A5-A1951E470403}" srcOrd="1" destOrd="0" presId="urn:microsoft.com/office/officeart/2005/8/layout/vList4"/>
    <dgm:cxn modelId="{87FB0E96-4A52-47C4-B5D3-DC308C529A8D}" type="presParOf" srcId="{3878A4E8-FDCF-400D-92C2-9B982B8F3FC5}" destId="{DEC65D78-9326-4F62-86B2-C3FE8511B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F37D3DD5-5FCC-4072-B6CC-C9FD5DA90D9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B78C4D6-29E8-4AF2-81DF-D543635D36DC}">
      <dgm:prSet phldrT="[Text]"/>
      <dgm:spPr/>
      <dgm:t>
        <a:bodyPr/>
        <a:lstStyle/>
        <a:p>
          <a:endParaRPr lang="en-AU" dirty="0"/>
        </a:p>
      </dgm:t>
    </dgm:pt>
    <dgm:pt modelId="{C6EA06B2-68F9-499D-A49F-C3B65DDE6745}" type="parTrans" cxnId="{2170BBAC-1F5C-42CF-BBC8-CE7141AC4621}">
      <dgm:prSet/>
      <dgm:spPr/>
      <dgm:t>
        <a:bodyPr/>
        <a:lstStyle/>
        <a:p>
          <a:endParaRPr lang="en-AU"/>
        </a:p>
      </dgm:t>
    </dgm:pt>
    <dgm:pt modelId="{ADAEF330-3ABB-4499-A8FB-2AD886503AB3}" type="sibTrans" cxnId="{2170BBAC-1F5C-42CF-BBC8-CE7141AC4621}">
      <dgm:prSet/>
      <dgm:spPr/>
      <dgm:t>
        <a:bodyPr/>
        <a:lstStyle/>
        <a:p>
          <a:endParaRPr lang="en-AU"/>
        </a:p>
      </dgm:t>
    </dgm:pt>
    <dgm:pt modelId="{AC782DA7-EAF5-45EB-B5F8-9E3A2E2659CD}">
      <dgm:prSet phldrT="[Text]"/>
      <dgm:spPr/>
      <dgm:t>
        <a:bodyPr/>
        <a:lstStyle/>
        <a:p>
          <a:endParaRPr lang="en-AU" sz="3300" dirty="0"/>
        </a:p>
      </dgm:t>
    </dgm:pt>
    <dgm:pt modelId="{813F8C21-B138-49EC-82CA-FC145510528F}" type="parTrans" cxnId="{17D6134D-54C2-41B7-A0AC-4A55F60CF48D}">
      <dgm:prSet/>
      <dgm:spPr/>
      <dgm:t>
        <a:bodyPr/>
        <a:lstStyle/>
        <a:p>
          <a:endParaRPr lang="en-AU"/>
        </a:p>
      </dgm:t>
    </dgm:pt>
    <dgm:pt modelId="{B560B7F8-A167-4E41-A89F-5608FE085E92}" type="sibTrans" cxnId="{17D6134D-54C2-41B7-A0AC-4A55F60CF48D}">
      <dgm:prSet/>
      <dgm:spPr/>
      <dgm:t>
        <a:bodyPr/>
        <a:lstStyle/>
        <a:p>
          <a:endParaRPr lang="en-AU"/>
        </a:p>
      </dgm:t>
    </dgm:pt>
    <dgm:pt modelId="{DD6AF562-8CBF-4F85-999D-45A52ECF2F05}">
      <dgm:prSet phldrT="[Text]"/>
      <dgm:spPr/>
      <dgm:t>
        <a:bodyPr/>
        <a:lstStyle/>
        <a:p>
          <a:endParaRPr lang="en-AU" dirty="0"/>
        </a:p>
      </dgm:t>
    </dgm:pt>
    <dgm:pt modelId="{DAF9CF74-5A5D-4566-A305-4E7D537FBB9F}" type="parTrans" cxnId="{D7E40358-6176-45C3-8253-05120F6760B8}">
      <dgm:prSet/>
      <dgm:spPr/>
      <dgm:t>
        <a:bodyPr/>
        <a:lstStyle/>
        <a:p>
          <a:endParaRPr lang="en-AU"/>
        </a:p>
      </dgm:t>
    </dgm:pt>
    <dgm:pt modelId="{9522F4D5-DE4E-4E7E-ADDA-CE89883B74FB}" type="sibTrans" cxnId="{D7E40358-6176-45C3-8253-05120F6760B8}">
      <dgm:prSet/>
      <dgm:spPr/>
      <dgm:t>
        <a:bodyPr/>
        <a:lstStyle/>
        <a:p>
          <a:endParaRPr lang="en-AU"/>
        </a:p>
      </dgm:t>
    </dgm:pt>
    <dgm:pt modelId="{9C731911-6238-4523-B9CE-1CAC4A204243}" type="pres">
      <dgm:prSet presAssocID="{F37D3DD5-5FCC-4072-B6CC-C9FD5DA90D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289B8F-E099-44B3-84F9-1C0FCA6E8AB7}" type="pres">
      <dgm:prSet presAssocID="{9B78C4D6-29E8-4AF2-81DF-D543635D36DC}" presName="comp" presStyleCnt="0"/>
      <dgm:spPr/>
    </dgm:pt>
    <dgm:pt modelId="{876EF45B-4A9D-45EA-B23A-14FFEFB236E3}" type="pres">
      <dgm:prSet presAssocID="{9B78C4D6-29E8-4AF2-81DF-D543635D36DC}" presName="box" presStyleLbl="node1" presStyleIdx="0" presStyleCnt="3"/>
      <dgm:spPr/>
      <dgm:t>
        <a:bodyPr/>
        <a:lstStyle/>
        <a:p>
          <a:endParaRPr lang="en-AU"/>
        </a:p>
      </dgm:t>
    </dgm:pt>
    <dgm:pt modelId="{79ECE3BC-3596-44A8-8A07-08D8066B6A0D}" type="pres">
      <dgm:prSet presAssocID="{9B78C4D6-29E8-4AF2-81DF-D543635D36DC}" presName="img" presStyleLbl="fgImgPlace1" presStyleIdx="0" presStyleCnt="3" custLinFactNeighborY="789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</dgm:spPr>
      <dgm:t>
        <a:bodyPr/>
        <a:lstStyle/>
        <a:p>
          <a:endParaRPr lang="en-AU"/>
        </a:p>
      </dgm:t>
    </dgm:pt>
    <dgm:pt modelId="{FBF47407-996C-4EE6-9CD8-9EA501CF4DB5}" type="pres">
      <dgm:prSet presAssocID="{9B78C4D6-29E8-4AF2-81DF-D543635D36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126E0-251C-41E9-86F4-A11C102E4B1C}" type="pres">
      <dgm:prSet presAssocID="{ADAEF330-3ABB-4499-A8FB-2AD886503AB3}" presName="spacer" presStyleCnt="0"/>
      <dgm:spPr/>
    </dgm:pt>
    <dgm:pt modelId="{26DF3150-A20D-41E9-A248-F40968F662DC}" type="pres">
      <dgm:prSet presAssocID="{AC782DA7-EAF5-45EB-B5F8-9E3A2E2659CD}" presName="comp" presStyleCnt="0"/>
      <dgm:spPr/>
    </dgm:pt>
    <dgm:pt modelId="{33397F48-4961-4233-97B7-6EAE75192D23}" type="pres">
      <dgm:prSet presAssocID="{AC782DA7-EAF5-45EB-B5F8-9E3A2E2659CD}" presName="box" presStyleLbl="node1" presStyleIdx="1" presStyleCnt="3" custLinFactNeighborY="-1651"/>
      <dgm:spPr/>
      <dgm:t>
        <a:bodyPr/>
        <a:lstStyle/>
        <a:p>
          <a:endParaRPr lang="en-AU"/>
        </a:p>
      </dgm:t>
    </dgm:pt>
    <dgm:pt modelId="{C31BD600-DB42-40B6-AFE3-1C96210025A3}" type="pres">
      <dgm:prSet presAssocID="{AC782DA7-EAF5-45EB-B5F8-9E3A2E2659C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</dgm:spPr>
      <dgm:t>
        <a:bodyPr/>
        <a:lstStyle/>
        <a:p>
          <a:endParaRPr lang="en-AU"/>
        </a:p>
      </dgm:t>
    </dgm:pt>
    <dgm:pt modelId="{0CDFE747-78D6-4482-A146-5ED6428B319A}" type="pres">
      <dgm:prSet presAssocID="{AC782DA7-EAF5-45EB-B5F8-9E3A2E2659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E2440-41FB-4CE6-B2C9-0EC8B1FE729F}" type="pres">
      <dgm:prSet presAssocID="{B560B7F8-A167-4E41-A89F-5608FE085E92}" presName="spacer" presStyleCnt="0"/>
      <dgm:spPr/>
    </dgm:pt>
    <dgm:pt modelId="{3878A4E8-FDCF-400D-92C2-9B982B8F3FC5}" type="pres">
      <dgm:prSet presAssocID="{DD6AF562-8CBF-4F85-999D-45A52ECF2F05}" presName="comp" presStyleCnt="0"/>
      <dgm:spPr/>
    </dgm:pt>
    <dgm:pt modelId="{B09205B2-42CB-4DC2-9E7D-7752E38B5D0A}" type="pres">
      <dgm:prSet presAssocID="{DD6AF562-8CBF-4F85-999D-45A52ECF2F05}" presName="box" presStyleLbl="node1" presStyleIdx="2" presStyleCnt="3"/>
      <dgm:spPr/>
      <dgm:t>
        <a:bodyPr/>
        <a:lstStyle/>
        <a:p>
          <a:endParaRPr lang="en-AU"/>
        </a:p>
      </dgm:t>
    </dgm:pt>
    <dgm:pt modelId="{829B77D6-012A-4755-B0A5-A1951E470403}" type="pres">
      <dgm:prSet presAssocID="{DD6AF562-8CBF-4F85-999D-45A52ECF2F0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</dgm:spPr>
      <dgm:t>
        <a:bodyPr/>
        <a:lstStyle/>
        <a:p>
          <a:endParaRPr lang="en-AU"/>
        </a:p>
      </dgm:t>
    </dgm:pt>
    <dgm:pt modelId="{DEC65D78-9326-4F62-86B2-C3FE8511B264}" type="pres">
      <dgm:prSet presAssocID="{DD6AF562-8CBF-4F85-999D-45A52ECF2F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26CFC584-E33B-4963-BE47-DCC25D4E2284}" type="presOf" srcId="{DD6AF562-8CBF-4F85-999D-45A52ECF2F05}" destId="{DEC65D78-9326-4F62-86B2-C3FE8511B264}" srcOrd="1" destOrd="0" presId="urn:microsoft.com/office/officeart/2005/8/layout/vList4"/>
    <dgm:cxn modelId="{0DF05358-B3F8-455C-A44C-732927A64201}" type="presOf" srcId="{AC782DA7-EAF5-45EB-B5F8-9E3A2E2659CD}" destId="{33397F48-4961-4233-97B7-6EAE75192D23}" srcOrd="0" destOrd="0" presId="urn:microsoft.com/office/officeart/2005/8/layout/vList4"/>
    <dgm:cxn modelId="{D7E40358-6176-45C3-8253-05120F6760B8}" srcId="{F37D3DD5-5FCC-4072-B6CC-C9FD5DA90D97}" destId="{DD6AF562-8CBF-4F85-999D-45A52ECF2F05}" srcOrd="2" destOrd="0" parTransId="{DAF9CF74-5A5D-4566-A305-4E7D537FBB9F}" sibTransId="{9522F4D5-DE4E-4E7E-ADDA-CE89883B74FB}"/>
    <dgm:cxn modelId="{0ADE68B7-E373-44FA-A8A7-227732C1788F}" type="presOf" srcId="{AC782DA7-EAF5-45EB-B5F8-9E3A2E2659CD}" destId="{0CDFE747-78D6-4482-A146-5ED6428B319A}" srcOrd="1" destOrd="0" presId="urn:microsoft.com/office/officeart/2005/8/layout/vList4"/>
    <dgm:cxn modelId="{83F22500-4B0E-4A73-848D-F35100713479}" type="presOf" srcId="{9B78C4D6-29E8-4AF2-81DF-D543635D36DC}" destId="{876EF45B-4A9D-45EA-B23A-14FFEFB236E3}" srcOrd="0" destOrd="0" presId="urn:microsoft.com/office/officeart/2005/8/layout/vList4"/>
    <dgm:cxn modelId="{EE5F134D-5331-432B-B8B8-3E52C0B8EF66}" type="presOf" srcId="{F37D3DD5-5FCC-4072-B6CC-C9FD5DA90D97}" destId="{9C731911-6238-4523-B9CE-1CAC4A204243}" srcOrd="0" destOrd="0" presId="urn:microsoft.com/office/officeart/2005/8/layout/vList4"/>
    <dgm:cxn modelId="{17D6134D-54C2-41B7-A0AC-4A55F60CF48D}" srcId="{F37D3DD5-5FCC-4072-B6CC-C9FD5DA90D97}" destId="{AC782DA7-EAF5-45EB-B5F8-9E3A2E2659CD}" srcOrd="1" destOrd="0" parTransId="{813F8C21-B138-49EC-82CA-FC145510528F}" sibTransId="{B560B7F8-A167-4E41-A89F-5608FE085E92}"/>
    <dgm:cxn modelId="{971EEB22-F84D-4868-9B94-E454208F9A9C}" type="presOf" srcId="{DD6AF562-8CBF-4F85-999D-45A52ECF2F05}" destId="{B09205B2-42CB-4DC2-9E7D-7752E38B5D0A}" srcOrd="0" destOrd="0" presId="urn:microsoft.com/office/officeart/2005/8/layout/vList4"/>
    <dgm:cxn modelId="{2170BBAC-1F5C-42CF-BBC8-CE7141AC4621}" srcId="{F37D3DD5-5FCC-4072-B6CC-C9FD5DA90D97}" destId="{9B78C4D6-29E8-4AF2-81DF-D543635D36DC}" srcOrd="0" destOrd="0" parTransId="{C6EA06B2-68F9-499D-A49F-C3B65DDE6745}" sibTransId="{ADAEF330-3ABB-4499-A8FB-2AD886503AB3}"/>
    <dgm:cxn modelId="{A29DDD44-B064-4308-A115-67788E34B07B}" type="presOf" srcId="{9B78C4D6-29E8-4AF2-81DF-D543635D36DC}" destId="{FBF47407-996C-4EE6-9CD8-9EA501CF4DB5}" srcOrd="1" destOrd="0" presId="urn:microsoft.com/office/officeart/2005/8/layout/vList4"/>
    <dgm:cxn modelId="{37A7D827-DCFC-4677-A126-1B4ADBC7BFF4}" type="presParOf" srcId="{9C731911-6238-4523-B9CE-1CAC4A204243}" destId="{AF289B8F-E099-44B3-84F9-1C0FCA6E8AB7}" srcOrd="0" destOrd="0" presId="urn:microsoft.com/office/officeart/2005/8/layout/vList4"/>
    <dgm:cxn modelId="{0091E830-2C06-488F-8DB8-5FF025DA18FE}" type="presParOf" srcId="{AF289B8F-E099-44B3-84F9-1C0FCA6E8AB7}" destId="{876EF45B-4A9D-45EA-B23A-14FFEFB236E3}" srcOrd="0" destOrd="0" presId="urn:microsoft.com/office/officeart/2005/8/layout/vList4"/>
    <dgm:cxn modelId="{73068204-5849-4CC0-B43F-68D5E91F252F}" type="presParOf" srcId="{AF289B8F-E099-44B3-84F9-1C0FCA6E8AB7}" destId="{79ECE3BC-3596-44A8-8A07-08D8066B6A0D}" srcOrd="1" destOrd="0" presId="urn:microsoft.com/office/officeart/2005/8/layout/vList4"/>
    <dgm:cxn modelId="{FF4A5B88-8C6C-4268-AD9B-769F9A27C57C}" type="presParOf" srcId="{AF289B8F-E099-44B3-84F9-1C0FCA6E8AB7}" destId="{FBF47407-996C-4EE6-9CD8-9EA501CF4DB5}" srcOrd="2" destOrd="0" presId="urn:microsoft.com/office/officeart/2005/8/layout/vList4"/>
    <dgm:cxn modelId="{9CF4E9D8-8124-48CC-802F-0E36858E5C92}" type="presParOf" srcId="{9C731911-6238-4523-B9CE-1CAC4A204243}" destId="{9C7126E0-251C-41E9-86F4-A11C102E4B1C}" srcOrd="1" destOrd="0" presId="urn:microsoft.com/office/officeart/2005/8/layout/vList4"/>
    <dgm:cxn modelId="{E9779AA2-8D9D-45D9-9806-360932A2545D}" type="presParOf" srcId="{9C731911-6238-4523-B9CE-1CAC4A204243}" destId="{26DF3150-A20D-41E9-A248-F40968F662DC}" srcOrd="2" destOrd="0" presId="urn:microsoft.com/office/officeart/2005/8/layout/vList4"/>
    <dgm:cxn modelId="{110B6A99-D2FA-46D2-9807-D70F3D7BCC60}" type="presParOf" srcId="{26DF3150-A20D-41E9-A248-F40968F662DC}" destId="{33397F48-4961-4233-97B7-6EAE75192D23}" srcOrd="0" destOrd="0" presId="urn:microsoft.com/office/officeart/2005/8/layout/vList4"/>
    <dgm:cxn modelId="{B943EE80-01AC-40C4-9862-604F4C243BCB}" type="presParOf" srcId="{26DF3150-A20D-41E9-A248-F40968F662DC}" destId="{C31BD600-DB42-40B6-AFE3-1C96210025A3}" srcOrd="1" destOrd="0" presId="urn:microsoft.com/office/officeart/2005/8/layout/vList4"/>
    <dgm:cxn modelId="{53D019D6-99B6-49C9-B78B-CF08AE7FF5B1}" type="presParOf" srcId="{26DF3150-A20D-41E9-A248-F40968F662DC}" destId="{0CDFE747-78D6-4482-A146-5ED6428B319A}" srcOrd="2" destOrd="0" presId="urn:microsoft.com/office/officeart/2005/8/layout/vList4"/>
    <dgm:cxn modelId="{16E0683F-3084-4852-A430-E2EC34879A59}" type="presParOf" srcId="{9C731911-6238-4523-B9CE-1CAC4A204243}" destId="{084E2440-41FB-4CE6-B2C9-0EC8B1FE729F}" srcOrd="3" destOrd="0" presId="urn:microsoft.com/office/officeart/2005/8/layout/vList4"/>
    <dgm:cxn modelId="{73D83545-426B-464B-A6F6-491EB464EBE9}" type="presParOf" srcId="{9C731911-6238-4523-B9CE-1CAC4A204243}" destId="{3878A4E8-FDCF-400D-92C2-9B982B8F3FC5}" srcOrd="4" destOrd="0" presId="urn:microsoft.com/office/officeart/2005/8/layout/vList4"/>
    <dgm:cxn modelId="{A70CBD58-A9CD-44C0-9719-2FC060650210}" type="presParOf" srcId="{3878A4E8-FDCF-400D-92C2-9B982B8F3FC5}" destId="{B09205B2-42CB-4DC2-9E7D-7752E38B5D0A}" srcOrd="0" destOrd="0" presId="urn:microsoft.com/office/officeart/2005/8/layout/vList4"/>
    <dgm:cxn modelId="{D1E08F17-365B-4766-96A8-10386D97086E}" type="presParOf" srcId="{3878A4E8-FDCF-400D-92C2-9B982B8F3FC5}" destId="{829B77D6-012A-4755-B0A5-A1951E470403}" srcOrd="1" destOrd="0" presId="urn:microsoft.com/office/officeart/2005/8/layout/vList4"/>
    <dgm:cxn modelId="{6B0E3D58-EA8A-4DCD-935B-5D7358484547}" type="presParOf" srcId="{3878A4E8-FDCF-400D-92C2-9B982B8F3FC5}" destId="{DEC65D78-9326-4F62-86B2-C3FE8511B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F37D3DD5-5FCC-4072-B6CC-C9FD5DA90D97}" type="doc">
      <dgm:prSet loTypeId="urn:microsoft.com/office/officeart/2005/8/layout/vList4" loCatId="picture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AU"/>
        </a:p>
      </dgm:t>
    </dgm:pt>
    <dgm:pt modelId="{9B78C4D6-29E8-4AF2-81DF-D543635D36DC}">
      <dgm:prSet phldrT="[Text]"/>
      <dgm:spPr/>
      <dgm:t>
        <a:bodyPr/>
        <a:lstStyle/>
        <a:p>
          <a:endParaRPr lang="en-AU" dirty="0"/>
        </a:p>
      </dgm:t>
    </dgm:pt>
    <dgm:pt modelId="{C6EA06B2-68F9-499D-A49F-C3B65DDE6745}" type="parTrans" cxnId="{2170BBAC-1F5C-42CF-BBC8-CE7141AC4621}">
      <dgm:prSet/>
      <dgm:spPr/>
      <dgm:t>
        <a:bodyPr/>
        <a:lstStyle/>
        <a:p>
          <a:endParaRPr lang="en-AU"/>
        </a:p>
      </dgm:t>
    </dgm:pt>
    <dgm:pt modelId="{ADAEF330-3ABB-4499-A8FB-2AD886503AB3}" type="sibTrans" cxnId="{2170BBAC-1F5C-42CF-BBC8-CE7141AC4621}">
      <dgm:prSet/>
      <dgm:spPr/>
      <dgm:t>
        <a:bodyPr/>
        <a:lstStyle/>
        <a:p>
          <a:endParaRPr lang="en-AU"/>
        </a:p>
      </dgm:t>
    </dgm:pt>
    <dgm:pt modelId="{AC782DA7-EAF5-45EB-B5F8-9E3A2E2659CD}">
      <dgm:prSet phldrT="[Text]"/>
      <dgm:spPr/>
      <dgm:t>
        <a:bodyPr/>
        <a:lstStyle/>
        <a:p>
          <a:endParaRPr lang="en-AU" dirty="0"/>
        </a:p>
      </dgm:t>
    </dgm:pt>
    <dgm:pt modelId="{813F8C21-B138-49EC-82CA-FC145510528F}" type="parTrans" cxnId="{17D6134D-54C2-41B7-A0AC-4A55F60CF48D}">
      <dgm:prSet/>
      <dgm:spPr/>
      <dgm:t>
        <a:bodyPr/>
        <a:lstStyle/>
        <a:p>
          <a:endParaRPr lang="en-AU"/>
        </a:p>
      </dgm:t>
    </dgm:pt>
    <dgm:pt modelId="{B560B7F8-A167-4E41-A89F-5608FE085E92}" type="sibTrans" cxnId="{17D6134D-54C2-41B7-A0AC-4A55F60CF48D}">
      <dgm:prSet/>
      <dgm:spPr/>
      <dgm:t>
        <a:bodyPr/>
        <a:lstStyle/>
        <a:p>
          <a:endParaRPr lang="en-AU"/>
        </a:p>
      </dgm:t>
    </dgm:pt>
    <dgm:pt modelId="{DD6AF562-8CBF-4F85-999D-45A52ECF2F05}">
      <dgm:prSet phldrT="[Text]"/>
      <dgm:spPr/>
      <dgm:t>
        <a:bodyPr/>
        <a:lstStyle/>
        <a:p>
          <a:endParaRPr lang="en-AU" dirty="0"/>
        </a:p>
      </dgm:t>
    </dgm:pt>
    <dgm:pt modelId="{DAF9CF74-5A5D-4566-A305-4E7D537FBB9F}" type="parTrans" cxnId="{D7E40358-6176-45C3-8253-05120F6760B8}">
      <dgm:prSet/>
      <dgm:spPr/>
      <dgm:t>
        <a:bodyPr/>
        <a:lstStyle/>
        <a:p>
          <a:endParaRPr lang="en-AU"/>
        </a:p>
      </dgm:t>
    </dgm:pt>
    <dgm:pt modelId="{9522F4D5-DE4E-4E7E-ADDA-CE89883B74FB}" type="sibTrans" cxnId="{D7E40358-6176-45C3-8253-05120F6760B8}">
      <dgm:prSet/>
      <dgm:spPr/>
      <dgm:t>
        <a:bodyPr/>
        <a:lstStyle/>
        <a:p>
          <a:endParaRPr lang="en-AU"/>
        </a:p>
      </dgm:t>
    </dgm:pt>
    <dgm:pt modelId="{9C731911-6238-4523-B9CE-1CAC4A204243}" type="pres">
      <dgm:prSet presAssocID="{F37D3DD5-5FCC-4072-B6CC-C9FD5DA90D97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n-AU"/>
        </a:p>
      </dgm:t>
    </dgm:pt>
    <dgm:pt modelId="{AF289B8F-E099-44B3-84F9-1C0FCA6E8AB7}" type="pres">
      <dgm:prSet presAssocID="{9B78C4D6-29E8-4AF2-81DF-D543635D36DC}" presName="comp" presStyleCnt="0"/>
      <dgm:spPr/>
    </dgm:pt>
    <dgm:pt modelId="{876EF45B-4A9D-45EA-B23A-14FFEFB236E3}" type="pres">
      <dgm:prSet presAssocID="{9B78C4D6-29E8-4AF2-81DF-D543635D36DC}" presName="box" presStyleLbl="node1" presStyleIdx="0" presStyleCnt="3"/>
      <dgm:spPr/>
      <dgm:t>
        <a:bodyPr/>
        <a:lstStyle/>
        <a:p>
          <a:endParaRPr lang="en-AU"/>
        </a:p>
      </dgm:t>
    </dgm:pt>
    <dgm:pt modelId="{79ECE3BC-3596-44A8-8A07-08D8066B6A0D}" type="pres">
      <dgm:prSet presAssocID="{9B78C4D6-29E8-4AF2-81DF-D543635D36DC}" presName="img" presStyleLbl="fgImgPlace1" presStyleIdx="0" presStyleCnt="3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  <dgm:t>
        <a:bodyPr/>
        <a:lstStyle/>
        <a:p>
          <a:endParaRPr lang="en-AU"/>
        </a:p>
      </dgm:t>
    </dgm:pt>
    <dgm:pt modelId="{FBF47407-996C-4EE6-9CD8-9EA501CF4DB5}" type="pres">
      <dgm:prSet presAssocID="{9B78C4D6-29E8-4AF2-81DF-D543635D36DC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9C7126E0-251C-41E9-86F4-A11C102E4B1C}" type="pres">
      <dgm:prSet presAssocID="{ADAEF330-3ABB-4499-A8FB-2AD886503AB3}" presName="spacer" presStyleCnt="0"/>
      <dgm:spPr/>
    </dgm:pt>
    <dgm:pt modelId="{26DF3150-A20D-41E9-A248-F40968F662DC}" type="pres">
      <dgm:prSet presAssocID="{AC782DA7-EAF5-45EB-B5F8-9E3A2E2659CD}" presName="comp" presStyleCnt="0"/>
      <dgm:spPr/>
    </dgm:pt>
    <dgm:pt modelId="{33397F48-4961-4233-97B7-6EAE75192D23}" type="pres">
      <dgm:prSet presAssocID="{AC782DA7-EAF5-45EB-B5F8-9E3A2E2659CD}" presName="box" presStyleLbl="node1" presStyleIdx="1" presStyleCnt="3" custLinFactNeighborX="-235" custLinFactNeighborY="-1020"/>
      <dgm:spPr/>
      <dgm:t>
        <a:bodyPr/>
        <a:lstStyle/>
        <a:p>
          <a:endParaRPr lang="en-AU"/>
        </a:p>
      </dgm:t>
    </dgm:pt>
    <dgm:pt modelId="{C31BD600-DB42-40B6-AFE3-1C96210025A3}" type="pres">
      <dgm:prSet presAssocID="{AC782DA7-EAF5-45EB-B5F8-9E3A2E2659CD}" presName="img" presStyleLbl="fgImgPlace1" presStyleIdx="1" presStyleCnt="3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</dgm:spPr>
      <dgm:t>
        <a:bodyPr/>
        <a:lstStyle/>
        <a:p>
          <a:endParaRPr lang="en-AU"/>
        </a:p>
      </dgm:t>
    </dgm:pt>
    <dgm:pt modelId="{0CDFE747-78D6-4482-A146-5ED6428B319A}" type="pres">
      <dgm:prSet presAssocID="{AC782DA7-EAF5-45EB-B5F8-9E3A2E2659CD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  <dgm:pt modelId="{084E2440-41FB-4CE6-B2C9-0EC8B1FE729F}" type="pres">
      <dgm:prSet presAssocID="{B560B7F8-A167-4E41-A89F-5608FE085E92}" presName="spacer" presStyleCnt="0"/>
      <dgm:spPr/>
    </dgm:pt>
    <dgm:pt modelId="{3878A4E8-FDCF-400D-92C2-9B982B8F3FC5}" type="pres">
      <dgm:prSet presAssocID="{DD6AF562-8CBF-4F85-999D-45A52ECF2F05}" presName="comp" presStyleCnt="0"/>
      <dgm:spPr/>
    </dgm:pt>
    <dgm:pt modelId="{B09205B2-42CB-4DC2-9E7D-7752E38B5D0A}" type="pres">
      <dgm:prSet presAssocID="{DD6AF562-8CBF-4F85-999D-45A52ECF2F05}" presName="box" presStyleLbl="node1" presStyleIdx="2" presStyleCnt="3" custLinFactNeighborX="235" custLinFactNeighborY="5365"/>
      <dgm:spPr/>
      <dgm:t>
        <a:bodyPr/>
        <a:lstStyle/>
        <a:p>
          <a:endParaRPr lang="en-AU"/>
        </a:p>
      </dgm:t>
    </dgm:pt>
    <dgm:pt modelId="{829B77D6-012A-4755-B0A5-A1951E470403}" type="pres">
      <dgm:prSet presAssocID="{DD6AF562-8CBF-4F85-999D-45A52ECF2F05}" presName="img" presStyleLbl="fgImgPlace1" presStyleIdx="2" presStyleCnt="3"/>
      <dgm:spPr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</dgm:spPr>
      <dgm:t>
        <a:bodyPr/>
        <a:lstStyle/>
        <a:p>
          <a:endParaRPr lang="en-AU"/>
        </a:p>
      </dgm:t>
    </dgm:pt>
    <dgm:pt modelId="{DEC65D78-9326-4F62-86B2-C3FE8511B264}" type="pres">
      <dgm:prSet presAssocID="{DD6AF562-8CBF-4F85-999D-45A52ECF2F05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AU"/>
        </a:p>
      </dgm:t>
    </dgm:pt>
  </dgm:ptLst>
  <dgm:cxnLst>
    <dgm:cxn modelId="{F4B30B3A-4F02-4B39-88D9-4FCBE7072C70}" type="presOf" srcId="{9B78C4D6-29E8-4AF2-81DF-D543635D36DC}" destId="{876EF45B-4A9D-45EA-B23A-14FFEFB236E3}" srcOrd="0" destOrd="0" presId="urn:microsoft.com/office/officeart/2005/8/layout/vList4"/>
    <dgm:cxn modelId="{D7E40358-6176-45C3-8253-05120F6760B8}" srcId="{F37D3DD5-5FCC-4072-B6CC-C9FD5DA90D97}" destId="{DD6AF562-8CBF-4F85-999D-45A52ECF2F05}" srcOrd="2" destOrd="0" parTransId="{DAF9CF74-5A5D-4566-A305-4E7D537FBB9F}" sibTransId="{9522F4D5-DE4E-4E7E-ADDA-CE89883B74FB}"/>
    <dgm:cxn modelId="{78E1A055-6A12-4DDE-892C-098BE3DE4FC8}" type="presOf" srcId="{9B78C4D6-29E8-4AF2-81DF-D543635D36DC}" destId="{FBF47407-996C-4EE6-9CD8-9EA501CF4DB5}" srcOrd="1" destOrd="0" presId="urn:microsoft.com/office/officeart/2005/8/layout/vList4"/>
    <dgm:cxn modelId="{3E30FE5D-8368-4571-B79B-D562B22A19A8}" type="presOf" srcId="{DD6AF562-8CBF-4F85-999D-45A52ECF2F05}" destId="{B09205B2-42CB-4DC2-9E7D-7752E38B5D0A}" srcOrd="0" destOrd="0" presId="urn:microsoft.com/office/officeart/2005/8/layout/vList4"/>
    <dgm:cxn modelId="{B8625EA7-6F81-4ED9-877E-00C33BC16574}" type="presOf" srcId="{AC782DA7-EAF5-45EB-B5F8-9E3A2E2659CD}" destId="{33397F48-4961-4233-97B7-6EAE75192D23}" srcOrd="0" destOrd="0" presId="urn:microsoft.com/office/officeart/2005/8/layout/vList4"/>
    <dgm:cxn modelId="{C24B44F5-3D07-4D5F-8BC1-F16A0FAB9689}" type="presOf" srcId="{F37D3DD5-5FCC-4072-B6CC-C9FD5DA90D97}" destId="{9C731911-6238-4523-B9CE-1CAC4A204243}" srcOrd="0" destOrd="0" presId="urn:microsoft.com/office/officeart/2005/8/layout/vList4"/>
    <dgm:cxn modelId="{17D6134D-54C2-41B7-A0AC-4A55F60CF48D}" srcId="{F37D3DD5-5FCC-4072-B6CC-C9FD5DA90D97}" destId="{AC782DA7-EAF5-45EB-B5F8-9E3A2E2659CD}" srcOrd="1" destOrd="0" parTransId="{813F8C21-B138-49EC-82CA-FC145510528F}" sibTransId="{B560B7F8-A167-4E41-A89F-5608FE085E92}"/>
    <dgm:cxn modelId="{2170BBAC-1F5C-42CF-BBC8-CE7141AC4621}" srcId="{F37D3DD5-5FCC-4072-B6CC-C9FD5DA90D97}" destId="{9B78C4D6-29E8-4AF2-81DF-D543635D36DC}" srcOrd="0" destOrd="0" parTransId="{C6EA06B2-68F9-499D-A49F-C3B65DDE6745}" sibTransId="{ADAEF330-3ABB-4499-A8FB-2AD886503AB3}"/>
    <dgm:cxn modelId="{536E0F9F-6CD7-46BA-B35C-61778C614781}" type="presOf" srcId="{DD6AF562-8CBF-4F85-999D-45A52ECF2F05}" destId="{DEC65D78-9326-4F62-86B2-C3FE8511B264}" srcOrd="1" destOrd="0" presId="urn:microsoft.com/office/officeart/2005/8/layout/vList4"/>
    <dgm:cxn modelId="{950BACED-BF0F-4F8A-ABB9-DD5730373A10}" type="presOf" srcId="{AC782DA7-EAF5-45EB-B5F8-9E3A2E2659CD}" destId="{0CDFE747-78D6-4482-A146-5ED6428B319A}" srcOrd="1" destOrd="0" presId="urn:microsoft.com/office/officeart/2005/8/layout/vList4"/>
    <dgm:cxn modelId="{347498B3-585F-4D48-BE90-905E7C41A594}" type="presParOf" srcId="{9C731911-6238-4523-B9CE-1CAC4A204243}" destId="{AF289B8F-E099-44B3-84F9-1C0FCA6E8AB7}" srcOrd="0" destOrd="0" presId="urn:microsoft.com/office/officeart/2005/8/layout/vList4"/>
    <dgm:cxn modelId="{6FE6EE66-2113-4F0C-9CA2-F6E1E5A3D3CB}" type="presParOf" srcId="{AF289B8F-E099-44B3-84F9-1C0FCA6E8AB7}" destId="{876EF45B-4A9D-45EA-B23A-14FFEFB236E3}" srcOrd="0" destOrd="0" presId="urn:microsoft.com/office/officeart/2005/8/layout/vList4"/>
    <dgm:cxn modelId="{1DF5F012-DBA7-481D-9F28-A1505ACFDC2F}" type="presParOf" srcId="{AF289B8F-E099-44B3-84F9-1C0FCA6E8AB7}" destId="{79ECE3BC-3596-44A8-8A07-08D8066B6A0D}" srcOrd="1" destOrd="0" presId="urn:microsoft.com/office/officeart/2005/8/layout/vList4"/>
    <dgm:cxn modelId="{12965AD7-BB25-4509-88D5-870C5C4C48B4}" type="presParOf" srcId="{AF289B8F-E099-44B3-84F9-1C0FCA6E8AB7}" destId="{FBF47407-996C-4EE6-9CD8-9EA501CF4DB5}" srcOrd="2" destOrd="0" presId="urn:microsoft.com/office/officeart/2005/8/layout/vList4"/>
    <dgm:cxn modelId="{C418206C-5DD6-4AA8-989E-FC0BDBFE9B0F}" type="presParOf" srcId="{9C731911-6238-4523-B9CE-1CAC4A204243}" destId="{9C7126E0-251C-41E9-86F4-A11C102E4B1C}" srcOrd="1" destOrd="0" presId="urn:microsoft.com/office/officeart/2005/8/layout/vList4"/>
    <dgm:cxn modelId="{487FF8B5-6E99-447B-BB71-2C2F00A7AC90}" type="presParOf" srcId="{9C731911-6238-4523-B9CE-1CAC4A204243}" destId="{26DF3150-A20D-41E9-A248-F40968F662DC}" srcOrd="2" destOrd="0" presId="urn:microsoft.com/office/officeart/2005/8/layout/vList4"/>
    <dgm:cxn modelId="{1C2FA46A-0F6D-48A6-B6A6-483B0B3EC5B5}" type="presParOf" srcId="{26DF3150-A20D-41E9-A248-F40968F662DC}" destId="{33397F48-4961-4233-97B7-6EAE75192D23}" srcOrd="0" destOrd="0" presId="urn:microsoft.com/office/officeart/2005/8/layout/vList4"/>
    <dgm:cxn modelId="{09D71DDA-1922-44B7-8999-F6F7F4E07121}" type="presParOf" srcId="{26DF3150-A20D-41E9-A248-F40968F662DC}" destId="{C31BD600-DB42-40B6-AFE3-1C96210025A3}" srcOrd="1" destOrd="0" presId="urn:microsoft.com/office/officeart/2005/8/layout/vList4"/>
    <dgm:cxn modelId="{F9599A4D-ED9D-4B13-BF1B-1B860CD47C7F}" type="presParOf" srcId="{26DF3150-A20D-41E9-A248-F40968F662DC}" destId="{0CDFE747-78D6-4482-A146-5ED6428B319A}" srcOrd="2" destOrd="0" presId="urn:microsoft.com/office/officeart/2005/8/layout/vList4"/>
    <dgm:cxn modelId="{67F2A756-9FE5-4CE2-8863-B152A6E4A269}" type="presParOf" srcId="{9C731911-6238-4523-B9CE-1CAC4A204243}" destId="{084E2440-41FB-4CE6-B2C9-0EC8B1FE729F}" srcOrd="3" destOrd="0" presId="urn:microsoft.com/office/officeart/2005/8/layout/vList4"/>
    <dgm:cxn modelId="{20D2E1FA-9023-4749-B580-952E11CBB5ED}" type="presParOf" srcId="{9C731911-6238-4523-B9CE-1CAC4A204243}" destId="{3878A4E8-FDCF-400D-92C2-9B982B8F3FC5}" srcOrd="4" destOrd="0" presId="urn:microsoft.com/office/officeart/2005/8/layout/vList4"/>
    <dgm:cxn modelId="{D87DFA1F-E97A-4F6F-891C-87EA85E701F8}" type="presParOf" srcId="{3878A4E8-FDCF-400D-92C2-9B982B8F3FC5}" destId="{B09205B2-42CB-4DC2-9E7D-7752E38B5D0A}" srcOrd="0" destOrd="0" presId="urn:microsoft.com/office/officeart/2005/8/layout/vList4"/>
    <dgm:cxn modelId="{1BDF8D29-800F-4B60-9033-1F6A382A3622}" type="presParOf" srcId="{3878A4E8-FDCF-400D-92C2-9B982B8F3FC5}" destId="{829B77D6-012A-4755-B0A5-A1951E470403}" srcOrd="1" destOrd="0" presId="urn:microsoft.com/office/officeart/2005/8/layout/vList4"/>
    <dgm:cxn modelId="{AB41EF7D-F784-4D08-8931-7C9AB73441A4}" type="presParOf" srcId="{3878A4E8-FDCF-400D-92C2-9B982B8F3FC5}" destId="{DEC65D78-9326-4F62-86B2-C3FE8511B264}" srcOrd="2" destOrd="0" presId="urn:microsoft.com/office/officeart/2005/8/layout/vList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AA71-B5A4-4564-A861-C1960E6A82F8}">
      <dsp:nvSpPr>
        <dsp:cNvPr id="0" name=""/>
        <dsp:cNvSpPr/>
      </dsp:nvSpPr>
      <dsp:spPr>
        <a:xfrm>
          <a:off x="3251199" y="0"/>
          <a:ext cx="4876800" cy="2488380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320" tIns="20320" rIns="20320" bIns="20320" numCol="1" spcCol="1270" anchor="t" anchorCtr="0">
          <a:noAutofit/>
        </a:bodyPr>
        <a:lstStyle/>
        <a:p>
          <a:pPr marL="285750" lvl="1" indent="-285750" algn="l" defTabSz="1422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200" kern="1200" dirty="0" smtClean="0"/>
            <a:t>Only one organism in this relationship benefits and the other is affected </a:t>
          </a:r>
          <a:endParaRPr lang="en-AU" sz="3200" kern="1200" dirty="0"/>
        </a:p>
      </dsp:txBody>
      <dsp:txXfrm>
        <a:off x="3251199" y="311048"/>
        <a:ext cx="3943658" cy="1866285"/>
      </dsp:txXfrm>
    </dsp:sp>
    <dsp:sp modelId="{3E584F48-516A-4259-BB10-AF9C9AC73C02}">
      <dsp:nvSpPr>
        <dsp:cNvPr id="0" name=""/>
        <dsp:cNvSpPr/>
      </dsp:nvSpPr>
      <dsp:spPr>
        <a:xfrm>
          <a:off x="0" y="0"/>
          <a:ext cx="3251200" cy="248838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82880" tIns="91440" rIns="182880" bIns="91440" numCol="1" spcCol="1270" anchor="ctr" anchorCtr="0">
          <a:noAutofit/>
        </a:bodyPr>
        <a:lstStyle/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800" kern="1200" dirty="0" smtClean="0"/>
            <a:t>Parasitism</a:t>
          </a:r>
        </a:p>
        <a:p>
          <a:pPr lvl="0" algn="ctr" defTabSz="2133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800" kern="1200" dirty="0" smtClean="0"/>
            <a:t>(+/-)</a:t>
          </a:r>
          <a:endParaRPr lang="en-AU" sz="4800" kern="1200" dirty="0"/>
        </a:p>
      </dsp:txBody>
      <dsp:txXfrm>
        <a:off x="121473" y="121473"/>
        <a:ext cx="3008254" cy="2245434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AA71-B5A4-4564-A861-C1960E6A82F8}">
      <dsp:nvSpPr>
        <dsp:cNvPr id="0" name=""/>
        <dsp:cNvSpPr/>
      </dsp:nvSpPr>
      <dsp:spPr>
        <a:xfrm>
          <a:off x="3251199" y="661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300" kern="1200" dirty="0" smtClean="0"/>
            <a:t>One organism in this relationship benefits and the other is not affected </a:t>
          </a:r>
          <a:endParaRPr lang="en-AU" sz="3300" kern="1200" dirty="0"/>
        </a:p>
      </dsp:txBody>
      <dsp:txXfrm>
        <a:off x="3251199" y="323122"/>
        <a:ext cx="3909417" cy="1934765"/>
      </dsp:txXfrm>
    </dsp:sp>
    <dsp:sp modelId="{3E584F48-516A-4259-BB10-AF9C9AC73C02}">
      <dsp:nvSpPr>
        <dsp:cNvPr id="0" name=""/>
        <dsp:cNvSpPr/>
      </dsp:nvSpPr>
      <dsp:spPr>
        <a:xfrm>
          <a:off x="0" y="661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Commensalism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(+/0)</a:t>
          </a:r>
          <a:endParaRPr lang="en-AU" sz="3300" kern="1200" dirty="0"/>
        </a:p>
      </dsp:txBody>
      <dsp:txXfrm>
        <a:off x="125930" y="126591"/>
        <a:ext cx="2999340" cy="2327827"/>
      </dsp:txXfrm>
    </dsp:sp>
    <dsp:sp modelId="{9B785C3C-F942-4418-93FC-785F06DF298D}">
      <dsp:nvSpPr>
        <dsp:cNvPr id="0" name=""/>
        <dsp:cNvSpPr/>
      </dsp:nvSpPr>
      <dsp:spPr>
        <a:xfrm>
          <a:off x="3251199" y="2838317"/>
          <a:ext cx="487680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0955" tIns="20955" rIns="20955" bIns="20955" numCol="1" spcCol="1270" anchor="t" anchorCtr="0">
          <a:noAutofit/>
        </a:bodyPr>
        <a:lstStyle/>
        <a:p>
          <a:pPr marL="285750" lvl="1" indent="-285750" algn="l" defTabSz="14668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3300" kern="1200" dirty="0" smtClean="0"/>
            <a:t>Both organisms in this relationship receive benefit  </a:t>
          </a:r>
          <a:endParaRPr lang="en-AU" sz="3300" kern="1200" dirty="0"/>
        </a:p>
      </dsp:txBody>
      <dsp:txXfrm>
        <a:off x="3251199" y="3160778"/>
        <a:ext cx="3909417" cy="1934765"/>
      </dsp:txXfrm>
    </dsp:sp>
    <dsp:sp modelId="{79AC46FA-AA91-4F29-A6AB-34546AFEE0E3}">
      <dsp:nvSpPr>
        <dsp:cNvPr id="0" name=""/>
        <dsp:cNvSpPr/>
      </dsp:nvSpPr>
      <dsp:spPr>
        <a:xfrm>
          <a:off x="0" y="2838317"/>
          <a:ext cx="3251200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5730" tIns="62865" rIns="125730" bIns="62865" numCol="1" spcCol="1270" anchor="ctr" anchorCtr="0">
          <a:noAutofit/>
        </a:bodyPr>
        <a:lstStyle/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Mutualism</a:t>
          </a:r>
        </a:p>
        <a:p>
          <a:pPr lvl="0" algn="ctr" defTabSz="14668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3300" kern="1200" dirty="0" smtClean="0"/>
            <a:t>(+/+)</a:t>
          </a:r>
          <a:endParaRPr lang="en-AU" sz="3300" kern="1200" dirty="0"/>
        </a:p>
      </dsp:txBody>
      <dsp:txXfrm>
        <a:off x="125930" y="2964247"/>
        <a:ext cx="2999340" cy="232782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C32AA71-B5A4-4564-A861-C1960E6A82F8}">
      <dsp:nvSpPr>
        <dsp:cNvPr id="0" name=""/>
        <dsp:cNvSpPr/>
      </dsp:nvSpPr>
      <dsp:spPr>
        <a:xfrm>
          <a:off x="3361706" y="661"/>
          <a:ext cx="504256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700" kern="1200" dirty="0" smtClean="0"/>
            <a:t>Organisms compete with each other for -limited supplies of food, space, and mates</a:t>
          </a:r>
          <a:endParaRPr lang="en-AU" sz="2700" kern="1200" dirty="0"/>
        </a:p>
      </dsp:txBody>
      <dsp:txXfrm>
        <a:off x="3361706" y="323122"/>
        <a:ext cx="4075177" cy="1934765"/>
      </dsp:txXfrm>
    </dsp:sp>
    <dsp:sp modelId="{3E584F48-516A-4259-BB10-AF9C9AC73C02}">
      <dsp:nvSpPr>
        <dsp:cNvPr id="0" name=""/>
        <dsp:cNvSpPr/>
      </dsp:nvSpPr>
      <dsp:spPr>
        <a:xfrm>
          <a:off x="0" y="661"/>
          <a:ext cx="3361706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100" kern="1200" smtClean="0"/>
            <a:t>Competition</a:t>
          </a:r>
          <a:endParaRPr lang="en-AU" sz="4100" kern="1200" dirty="0"/>
        </a:p>
      </dsp:txBody>
      <dsp:txXfrm>
        <a:off x="125930" y="126591"/>
        <a:ext cx="3109846" cy="2327827"/>
      </dsp:txXfrm>
    </dsp:sp>
    <dsp:sp modelId="{9B785C3C-F942-4418-93FC-785F06DF298D}">
      <dsp:nvSpPr>
        <dsp:cNvPr id="0" name=""/>
        <dsp:cNvSpPr/>
      </dsp:nvSpPr>
      <dsp:spPr>
        <a:xfrm>
          <a:off x="3361706" y="2838317"/>
          <a:ext cx="5042560" cy="2579687"/>
        </a:xfrm>
        <a:prstGeom prst="rightArrow">
          <a:avLst>
            <a:gd name="adj1" fmla="val 75000"/>
            <a:gd name="adj2" fmla="val 50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" tIns="17145" rIns="17145" bIns="17145" numCol="1" spcCol="1270" anchor="t" anchorCtr="0">
          <a:noAutofit/>
        </a:bodyPr>
        <a:lstStyle/>
        <a:p>
          <a:pPr marL="228600" lvl="1" indent="-228600" algn="l" defTabSz="12001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700" kern="1200" dirty="0" smtClean="0"/>
            <a:t>Animals which consume other animals are called </a:t>
          </a:r>
          <a:r>
            <a:rPr lang="en-AU" sz="2700" kern="1200" dirty="0" smtClean="0"/>
            <a:t>predators. The pray is being eaten by the predator</a:t>
          </a:r>
          <a:endParaRPr lang="en-AU" sz="2700" kern="1200" dirty="0"/>
        </a:p>
      </dsp:txBody>
      <dsp:txXfrm>
        <a:off x="3361706" y="3160778"/>
        <a:ext cx="4075177" cy="1934765"/>
      </dsp:txXfrm>
    </dsp:sp>
    <dsp:sp modelId="{79AC46FA-AA91-4F29-A6AB-34546AFEE0E3}">
      <dsp:nvSpPr>
        <dsp:cNvPr id="0" name=""/>
        <dsp:cNvSpPr/>
      </dsp:nvSpPr>
      <dsp:spPr>
        <a:xfrm>
          <a:off x="0" y="2838317"/>
          <a:ext cx="3361706" cy="2579687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100" kern="1200" dirty="0" smtClean="0"/>
            <a:t>Predator/</a:t>
          </a:r>
        </a:p>
        <a:p>
          <a:pPr lvl="0" algn="ctr" defTabSz="1822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4100" kern="1200" dirty="0" smtClean="0"/>
            <a:t>Pray </a:t>
          </a:r>
          <a:endParaRPr lang="en-AU" sz="4100" kern="1200" dirty="0"/>
        </a:p>
      </dsp:txBody>
      <dsp:txXfrm>
        <a:off x="125930" y="2964247"/>
        <a:ext cx="3109846" cy="2327827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F45B-4A9D-45EA-B23A-14FFEFB236E3}">
      <dsp:nvSpPr>
        <dsp:cNvPr id="0" name=""/>
        <dsp:cNvSpPr/>
      </dsp:nvSpPr>
      <dsp:spPr>
        <a:xfrm>
          <a:off x="0" y="0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t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AU" sz="2800" kern="1200" dirty="0" smtClean="0"/>
            <a:t>Predation</a:t>
          </a:r>
          <a:endParaRPr lang="en-AU" sz="28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200" kern="1200" dirty="0" smtClean="0"/>
            <a:t>Crown of  Thorns Starfish (+) and Hard Coral (-)</a:t>
          </a:r>
          <a:endParaRPr lang="en-AU" sz="2200" kern="1200" dirty="0"/>
        </a:p>
        <a:p>
          <a:pPr marL="228600" lvl="1" indent="-228600" algn="l" defTabSz="9779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AU" sz="2200" kern="1200" dirty="0" smtClean="0"/>
            <a:t>Starfish pray on hard coral. As the starfish don’t have many predators, their populations grow hence the hard coral cannot recover and die</a:t>
          </a:r>
          <a:endParaRPr lang="en-AU" sz="2200" kern="1200" dirty="0"/>
        </a:p>
      </dsp:txBody>
      <dsp:txXfrm>
        <a:off x="2396033" y="0"/>
        <a:ext cx="8563887" cy="2040496"/>
      </dsp:txXfrm>
    </dsp:sp>
    <dsp:sp modelId="{79ECE3BC-3596-44A8-8A07-08D8066B6A0D}">
      <dsp:nvSpPr>
        <dsp:cNvPr id="0" name=""/>
        <dsp:cNvSpPr/>
      </dsp:nvSpPr>
      <dsp:spPr>
        <a:xfrm>
          <a:off x="204049" y="204049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97F48-4961-4233-97B7-6EAE75192D23}">
      <dsp:nvSpPr>
        <dsp:cNvPr id="0" name=""/>
        <dsp:cNvSpPr/>
      </dsp:nvSpPr>
      <dsp:spPr>
        <a:xfrm>
          <a:off x="0" y="2210857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800" kern="1200" dirty="0"/>
        </a:p>
      </dsp:txBody>
      <dsp:txXfrm>
        <a:off x="2396033" y="2210857"/>
        <a:ext cx="8563887" cy="2040496"/>
      </dsp:txXfrm>
    </dsp:sp>
    <dsp:sp modelId="{C31BD600-DB42-40B6-AFE3-1C96210025A3}">
      <dsp:nvSpPr>
        <dsp:cNvPr id="0" name=""/>
        <dsp:cNvSpPr/>
      </dsp:nvSpPr>
      <dsp:spPr>
        <a:xfrm>
          <a:off x="204049" y="2448595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05B2-42CB-4DC2-9E7D-7752E38B5D0A}">
      <dsp:nvSpPr>
        <dsp:cNvPr id="0" name=""/>
        <dsp:cNvSpPr/>
      </dsp:nvSpPr>
      <dsp:spPr>
        <a:xfrm>
          <a:off x="0" y="4489091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2800" kern="1200" dirty="0"/>
        </a:p>
      </dsp:txBody>
      <dsp:txXfrm>
        <a:off x="2396033" y="4489091"/>
        <a:ext cx="8563887" cy="2040496"/>
      </dsp:txXfrm>
    </dsp:sp>
    <dsp:sp modelId="{829B77D6-012A-4755-B0A5-A1951E470403}">
      <dsp:nvSpPr>
        <dsp:cNvPr id="0" name=""/>
        <dsp:cNvSpPr/>
      </dsp:nvSpPr>
      <dsp:spPr>
        <a:xfrm>
          <a:off x="204049" y="4693141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F45B-4A9D-45EA-B23A-14FFEFB236E3}">
      <dsp:nvSpPr>
        <dsp:cNvPr id="0" name=""/>
        <dsp:cNvSpPr/>
      </dsp:nvSpPr>
      <dsp:spPr>
        <a:xfrm>
          <a:off x="0" y="0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0"/>
        <a:ext cx="8563887" cy="2040496"/>
      </dsp:txXfrm>
    </dsp:sp>
    <dsp:sp modelId="{79ECE3BC-3596-44A8-8A07-08D8066B6A0D}">
      <dsp:nvSpPr>
        <dsp:cNvPr id="0" name=""/>
        <dsp:cNvSpPr/>
      </dsp:nvSpPr>
      <dsp:spPr>
        <a:xfrm>
          <a:off x="204049" y="204049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2000" r="-1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97F48-4961-4233-97B7-6EAE75192D23}">
      <dsp:nvSpPr>
        <dsp:cNvPr id="0" name=""/>
        <dsp:cNvSpPr/>
      </dsp:nvSpPr>
      <dsp:spPr>
        <a:xfrm>
          <a:off x="0" y="2197981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2197981"/>
        <a:ext cx="8563887" cy="2040496"/>
      </dsp:txXfrm>
    </dsp:sp>
    <dsp:sp modelId="{C31BD600-DB42-40B6-AFE3-1C96210025A3}">
      <dsp:nvSpPr>
        <dsp:cNvPr id="0" name=""/>
        <dsp:cNvSpPr/>
      </dsp:nvSpPr>
      <dsp:spPr>
        <a:xfrm>
          <a:off x="204049" y="2448595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9000" r="-1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05B2-42CB-4DC2-9E7D-7752E38B5D0A}">
      <dsp:nvSpPr>
        <dsp:cNvPr id="0" name=""/>
        <dsp:cNvSpPr/>
      </dsp:nvSpPr>
      <dsp:spPr>
        <a:xfrm>
          <a:off x="0" y="4489091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4489091"/>
        <a:ext cx="8563887" cy="2040496"/>
      </dsp:txXfrm>
    </dsp:sp>
    <dsp:sp modelId="{829B77D6-012A-4755-B0A5-A1951E470403}">
      <dsp:nvSpPr>
        <dsp:cNvPr id="0" name=""/>
        <dsp:cNvSpPr/>
      </dsp:nvSpPr>
      <dsp:spPr>
        <a:xfrm>
          <a:off x="204049" y="4693141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F45B-4A9D-45EA-B23A-14FFEFB236E3}">
      <dsp:nvSpPr>
        <dsp:cNvPr id="0" name=""/>
        <dsp:cNvSpPr/>
      </dsp:nvSpPr>
      <dsp:spPr>
        <a:xfrm>
          <a:off x="0" y="0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0"/>
        <a:ext cx="8563887" cy="2040496"/>
      </dsp:txXfrm>
    </dsp:sp>
    <dsp:sp modelId="{79ECE3BC-3596-44A8-8A07-08D8066B6A0D}">
      <dsp:nvSpPr>
        <dsp:cNvPr id="0" name=""/>
        <dsp:cNvSpPr/>
      </dsp:nvSpPr>
      <dsp:spPr>
        <a:xfrm>
          <a:off x="204049" y="204049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97F48-4961-4233-97B7-6EAE75192D23}">
      <dsp:nvSpPr>
        <dsp:cNvPr id="0" name=""/>
        <dsp:cNvSpPr/>
      </dsp:nvSpPr>
      <dsp:spPr>
        <a:xfrm>
          <a:off x="0" y="2210857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2210857"/>
        <a:ext cx="8563887" cy="2040496"/>
      </dsp:txXfrm>
    </dsp:sp>
    <dsp:sp modelId="{C31BD600-DB42-40B6-AFE3-1C96210025A3}">
      <dsp:nvSpPr>
        <dsp:cNvPr id="0" name=""/>
        <dsp:cNvSpPr/>
      </dsp:nvSpPr>
      <dsp:spPr>
        <a:xfrm>
          <a:off x="204049" y="2448595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000" r="-5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05B2-42CB-4DC2-9E7D-7752E38B5D0A}">
      <dsp:nvSpPr>
        <dsp:cNvPr id="0" name=""/>
        <dsp:cNvSpPr/>
      </dsp:nvSpPr>
      <dsp:spPr>
        <a:xfrm>
          <a:off x="0" y="4489091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4489091"/>
        <a:ext cx="8563887" cy="2040496"/>
      </dsp:txXfrm>
    </dsp:sp>
    <dsp:sp modelId="{829B77D6-012A-4755-B0A5-A1951E470403}">
      <dsp:nvSpPr>
        <dsp:cNvPr id="0" name=""/>
        <dsp:cNvSpPr/>
      </dsp:nvSpPr>
      <dsp:spPr>
        <a:xfrm>
          <a:off x="204049" y="4693141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000" r="-2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F45B-4A9D-45EA-B23A-14FFEFB236E3}">
      <dsp:nvSpPr>
        <dsp:cNvPr id="0" name=""/>
        <dsp:cNvSpPr/>
      </dsp:nvSpPr>
      <dsp:spPr>
        <a:xfrm>
          <a:off x="0" y="0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0"/>
        <a:ext cx="8563887" cy="2040496"/>
      </dsp:txXfrm>
    </dsp:sp>
    <dsp:sp modelId="{79ECE3BC-3596-44A8-8A07-08D8066B6A0D}">
      <dsp:nvSpPr>
        <dsp:cNvPr id="0" name=""/>
        <dsp:cNvSpPr/>
      </dsp:nvSpPr>
      <dsp:spPr>
        <a:xfrm>
          <a:off x="204049" y="216929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9000" r="-9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97F48-4961-4233-97B7-6EAE75192D23}">
      <dsp:nvSpPr>
        <dsp:cNvPr id="0" name=""/>
        <dsp:cNvSpPr/>
      </dsp:nvSpPr>
      <dsp:spPr>
        <a:xfrm>
          <a:off x="0" y="2210857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2210857"/>
        <a:ext cx="8563887" cy="2040496"/>
      </dsp:txXfrm>
    </dsp:sp>
    <dsp:sp modelId="{C31BD600-DB42-40B6-AFE3-1C96210025A3}">
      <dsp:nvSpPr>
        <dsp:cNvPr id="0" name=""/>
        <dsp:cNvSpPr/>
      </dsp:nvSpPr>
      <dsp:spPr>
        <a:xfrm>
          <a:off x="204049" y="2448595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000" r="-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05B2-42CB-4DC2-9E7D-7752E38B5D0A}">
      <dsp:nvSpPr>
        <dsp:cNvPr id="0" name=""/>
        <dsp:cNvSpPr/>
      </dsp:nvSpPr>
      <dsp:spPr>
        <a:xfrm>
          <a:off x="0" y="4489091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4489091"/>
        <a:ext cx="8563887" cy="2040496"/>
      </dsp:txXfrm>
    </dsp:sp>
    <dsp:sp modelId="{829B77D6-012A-4755-B0A5-A1951E470403}">
      <dsp:nvSpPr>
        <dsp:cNvPr id="0" name=""/>
        <dsp:cNvSpPr/>
      </dsp:nvSpPr>
      <dsp:spPr>
        <a:xfrm>
          <a:off x="204049" y="4693141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6000" r="-6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76EF45B-4A9D-45EA-B23A-14FFEFB236E3}">
      <dsp:nvSpPr>
        <dsp:cNvPr id="0" name=""/>
        <dsp:cNvSpPr/>
      </dsp:nvSpPr>
      <dsp:spPr>
        <a:xfrm>
          <a:off x="0" y="0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0"/>
        <a:ext cx="8563887" cy="2040496"/>
      </dsp:txXfrm>
    </dsp:sp>
    <dsp:sp modelId="{79ECE3BC-3596-44A8-8A07-08D8066B6A0D}">
      <dsp:nvSpPr>
        <dsp:cNvPr id="0" name=""/>
        <dsp:cNvSpPr/>
      </dsp:nvSpPr>
      <dsp:spPr>
        <a:xfrm>
          <a:off x="204049" y="204049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397F48-4961-4233-97B7-6EAE75192D23}">
      <dsp:nvSpPr>
        <dsp:cNvPr id="0" name=""/>
        <dsp:cNvSpPr/>
      </dsp:nvSpPr>
      <dsp:spPr>
        <a:xfrm>
          <a:off x="0" y="2223732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2223732"/>
        <a:ext cx="8563887" cy="2040496"/>
      </dsp:txXfrm>
    </dsp:sp>
    <dsp:sp modelId="{C31BD600-DB42-40B6-AFE3-1C96210025A3}">
      <dsp:nvSpPr>
        <dsp:cNvPr id="0" name=""/>
        <dsp:cNvSpPr/>
      </dsp:nvSpPr>
      <dsp:spPr>
        <a:xfrm>
          <a:off x="204049" y="2448595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B09205B2-42CB-4DC2-9E7D-7752E38B5D0A}">
      <dsp:nvSpPr>
        <dsp:cNvPr id="0" name=""/>
        <dsp:cNvSpPr/>
      </dsp:nvSpPr>
      <dsp:spPr>
        <a:xfrm>
          <a:off x="0" y="4489091"/>
          <a:ext cx="10959921" cy="2040496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47650" tIns="247650" rIns="247650" bIns="247650" numCol="1" spcCol="1270" anchor="ctr" anchorCtr="0">
          <a:noAutofit/>
        </a:bodyPr>
        <a:lstStyle/>
        <a:p>
          <a:pPr lvl="0" algn="l" defTabSz="2889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AU" sz="6500" kern="1200" dirty="0"/>
        </a:p>
      </dsp:txBody>
      <dsp:txXfrm>
        <a:off x="2396033" y="4489091"/>
        <a:ext cx="8563887" cy="2040496"/>
      </dsp:txXfrm>
    </dsp:sp>
    <dsp:sp modelId="{829B77D6-012A-4755-B0A5-A1951E470403}">
      <dsp:nvSpPr>
        <dsp:cNvPr id="0" name=""/>
        <dsp:cNvSpPr/>
      </dsp:nvSpPr>
      <dsp:spPr>
        <a:xfrm>
          <a:off x="204049" y="4693141"/>
          <a:ext cx="2191984" cy="1632397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11000" b="-11000"/>
          </a:stretch>
        </a:blipFill>
        <a:ln w="10795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761999"/>
            <a:ext cx="9141619" cy="5334001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9270263" y="761999"/>
            <a:ext cx="2925318" cy="5334001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069848" y="1298448"/>
            <a:ext cx="7315200" cy="3255264"/>
          </a:xfrm>
        </p:spPr>
        <p:txBody>
          <a:bodyPr anchor="b">
            <a:normAutofit/>
          </a:bodyPr>
          <a:lstStyle>
            <a:lvl1pPr algn="l">
              <a:defRPr sz="5900" spc="-100" baseline="0">
                <a:solidFill>
                  <a:srgbClr val="FFFFFF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00015" y="4670246"/>
            <a:ext cx="7315200" cy="914400"/>
          </a:xfrm>
        </p:spPr>
        <p:txBody>
          <a:bodyPr anchor="t">
            <a:normAutofit/>
          </a:bodyPr>
          <a:lstStyle>
            <a:lvl1pPr marL="0" indent="0" algn="l">
              <a:buNone/>
              <a:defRPr sz="2200" cap="none" spc="0" baseline="0">
                <a:solidFill>
                  <a:schemeClr val="accent1">
                    <a:lumMod val="20000"/>
                    <a:lumOff val="80000"/>
                  </a:schemeClr>
                </a:solidFill>
              </a:defRPr>
            </a:lvl1pPr>
            <a:lvl2pPr marL="457200" indent="0" algn="ctr">
              <a:buNone/>
              <a:defRPr sz="2200"/>
            </a:lvl2pPr>
            <a:lvl3pPr marL="914400" indent="0" algn="ctr">
              <a:buNone/>
              <a:defRPr sz="2200"/>
            </a:lvl3pPr>
            <a:lvl4pPr marL="1371600" indent="0" algn="ctr">
              <a:buNone/>
              <a:defRPr sz="2000"/>
            </a:lvl4pPr>
            <a:lvl5pPr marL="1828800" indent="0" algn="ctr">
              <a:buNone/>
              <a:defRPr sz="2000"/>
            </a:lvl5pPr>
            <a:lvl6pPr marL="2286000" indent="0" algn="ctr">
              <a:buNone/>
              <a:defRPr sz="2000"/>
            </a:lvl6pPr>
            <a:lvl7pPr marL="2743200" indent="0" algn="ctr">
              <a:buNone/>
              <a:defRPr sz="2000"/>
            </a:lvl7pPr>
            <a:lvl8pPr marL="3200400" indent="0" algn="ctr">
              <a:buNone/>
              <a:defRPr sz="2000"/>
            </a:lvl8pPr>
            <a:lvl9pPr marL="3657600" indent="0" algn="ctr">
              <a:buNone/>
              <a:defRPr sz="20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381000" y="990600"/>
            <a:ext cx="2819400" cy="49530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867912" y="868680"/>
            <a:ext cx="7315200" cy="5120640"/>
          </a:xfrm>
        </p:spPr>
        <p:txBody>
          <a:bodyPr vert="eaVert" anchor="t"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67912" y="1298448"/>
            <a:ext cx="7315200" cy="3255264"/>
          </a:xfrm>
        </p:spPr>
        <p:txBody>
          <a:bodyPr anchor="b">
            <a:normAutofit/>
          </a:bodyPr>
          <a:lstStyle>
            <a:lvl1pPr>
              <a:defRPr sz="5900" b="0" spc="-10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86200" y="4672584"/>
            <a:ext cx="7315200" cy="914400"/>
          </a:xfrm>
        </p:spPr>
        <p:txBody>
          <a:bodyPr anchor="t">
            <a:normAutofit/>
          </a:bodyPr>
          <a:lstStyle>
            <a:lvl1pPr marL="0" indent="0">
              <a:buNone/>
              <a:defRPr sz="2200" cap="none" spc="0" baseline="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3867912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818120" y="868680"/>
            <a:ext cx="347472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7912" y="1023586"/>
            <a:ext cx="3474720" cy="807720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867912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7818463" y="1023586"/>
            <a:ext cx="3474720" cy="813171"/>
          </a:xfrm>
        </p:spPr>
        <p:txBody>
          <a:bodyPr anchor="b">
            <a:normAutofit/>
          </a:bodyPr>
          <a:lstStyle>
            <a:lvl1pPr marL="0" indent="0">
              <a:spcBef>
                <a:spcPts val="0"/>
              </a:spcBef>
              <a:buNone/>
              <a:defRPr sz="2000" b="1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7818463" y="1930936"/>
            <a:ext cx="3474720" cy="402336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67912" y="868680"/>
            <a:ext cx="7315200" cy="5120640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4176"/>
            <a:ext cx="2834640" cy="2321990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6032" y="1143000"/>
            <a:ext cx="2834640" cy="2377440"/>
          </a:xfrm>
        </p:spPr>
        <p:txBody>
          <a:bodyPr anchor="b">
            <a:normAutofit/>
          </a:bodyPr>
          <a:lstStyle>
            <a:lvl1pPr>
              <a:defRPr sz="32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570644" y="767419"/>
            <a:ext cx="8115230" cy="5330952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56032" y="3493008"/>
            <a:ext cx="2834640" cy="2322576"/>
          </a:xfrm>
        </p:spPr>
        <p:txBody>
          <a:bodyPr anchor="t">
            <a:normAutofit/>
          </a:bodyPr>
          <a:lstStyle>
            <a:lvl1pPr marL="0" indent="0">
              <a:lnSpc>
                <a:spcPct val="100000"/>
              </a:lnSpc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Edit Master text styles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3499101" y="6356350"/>
            <a:ext cx="5911517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" y="758952"/>
            <a:ext cx="3443590" cy="5330952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52919" y="1123837"/>
            <a:ext cx="2947482" cy="460118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8" name="Rectangle 37"/>
          <p:cNvSpPr/>
          <p:nvPr/>
        </p:nvSpPr>
        <p:spPr>
          <a:xfrm>
            <a:off x="11815864" y="758952"/>
            <a:ext cx="384048" cy="5330952"/>
          </a:xfrm>
          <a:prstGeom prst="rect">
            <a:avLst/>
          </a:prstGeom>
          <a:solidFill>
            <a:srgbClr val="C8C8C8">
              <a:alpha val="49804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69268" y="864108"/>
            <a:ext cx="7315200" cy="512064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62465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5586B75A-687E-405C-8A0B-8D00578BA2C3}" type="datetimeFigureOut">
              <a:rPr lang="en-US" dirty="0"/>
              <a:pPr/>
              <a:t>5/2/2017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869268" y="6356350"/>
            <a:ext cx="59115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634135" y="6356350"/>
            <a:ext cx="153092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="1">
                <a:solidFill>
                  <a:schemeClr val="accent1"/>
                </a:solidFill>
              </a:defRPr>
            </a:lvl1pPr>
          </a:lstStyle>
          <a:p>
            <a:fld id="{4FAB73BC-B049-4115-A692-8D63A059BFB8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600" kern="1200" spc="-60" baseline="0">
          <a:solidFill>
            <a:srgbClr val="FFFFFF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lnSpc>
          <a:spcPct val="90000"/>
        </a:lnSpc>
        <a:spcBef>
          <a:spcPts val="1200"/>
        </a:spcBef>
        <a:buClr>
          <a:schemeClr val="accent1"/>
        </a:buClr>
        <a:buFont typeface="Wingdings 2" pitchFamily="18" charset="2"/>
        <a:buChar char=""/>
        <a:defRPr sz="20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1pPr>
      <a:lvl2pPr marL="6858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8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2pPr>
      <a:lvl3pPr marL="11430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6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3pPr>
      <a:lvl4pPr marL="16002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4pPr>
      <a:lvl5pPr marL="2057400" indent="-18288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250"/>
        </a:spcBef>
        <a:spcAft>
          <a:spcPts val="250"/>
        </a:spcAft>
        <a:buClr>
          <a:schemeClr val="accent1"/>
        </a:buClr>
        <a:buFont typeface="Wingdings 2" pitchFamily="18" charset="2"/>
        <a:buChar char=""/>
        <a:defRPr sz="1400" kern="1200">
          <a:solidFill>
            <a:schemeClr val="tx1">
              <a:lumMod val="65000"/>
              <a:lumOff val="3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hyperlink" Target="http://www.pbs.org/wgbh/evolution/survival/coral/index.html" TargetMode="Externa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7.xml"/><Relationship Id="rId2" Type="http://schemas.openxmlformats.org/officeDocument/2006/relationships/diagramData" Target="../diagrams/data7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7.xml"/><Relationship Id="rId5" Type="http://schemas.openxmlformats.org/officeDocument/2006/relationships/diagramColors" Target="../diagrams/colors7.xml"/><Relationship Id="rId4" Type="http://schemas.openxmlformats.org/officeDocument/2006/relationships/diagramQuickStyle" Target="../diagrams/quickStyle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8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8.xml"/><Relationship Id="rId5" Type="http://schemas.openxmlformats.org/officeDocument/2006/relationships/diagramColors" Target="../diagrams/colors8.xml"/><Relationship Id="rId4" Type="http://schemas.openxmlformats.org/officeDocument/2006/relationships/diagramQuickStyle" Target="../diagrams/quickStyle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zTGcS7vJqbs" TargetMode="Externa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7" Type="http://schemas.openxmlformats.org/officeDocument/2006/relationships/image" Target="../media/image3.jpg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jpg"/><Relationship Id="rId3" Type="http://schemas.openxmlformats.org/officeDocument/2006/relationships/diagramLayout" Target="../diagrams/layout2.xml"/><Relationship Id="rId7" Type="http://schemas.openxmlformats.org/officeDocument/2006/relationships/image" Target="../media/image4.jpg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png"/><Relationship Id="rId3" Type="http://schemas.openxmlformats.org/officeDocument/2006/relationships/diagramLayout" Target="../diagrams/layout3.xml"/><Relationship Id="rId7" Type="http://schemas.openxmlformats.org/officeDocument/2006/relationships/image" Target="../media/image6.jpg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7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AU" dirty="0" smtClean="0"/>
              <a:t>Relationships </a:t>
            </a:r>
            <a:r>
              <a:rPr lang="en-AU" dirty="0" smtClean="0"/>
              <a:t>between </a:t>
            </a:r>
            <a:r>
              <a:rPr lang="en-AU" dirty="0"/>
              <a:t>o</a:t>
            </a:r>
            <a:r>
              <a:rPr lang="en-AU" dirty="0" smtClean="0"/>
              <a:t>rganisms</a:t>
            </a:r>
            <a:endParaRPr lang="en-AU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AU" dirty="0" smtClean="0"/>
              <a:t>Year 7 Science – Ecosystems </a:t>
            </a:r>
          </a:p>
          <a:p>
            <a:r>
              <a:rPr lang="en-AU" dirty="0" smtClean="0"/>
              <a:t>Chapter 5: page 188</a:t>
            </a:r>
            <a:endParaRPr lang="en-AU" dirty="0"/>
          </a:p>
        </p:txBody>
      </p:sp>
    </p:spTree>
    <p:extLst>
      <p:ext uri="{BB962C8B-B14F-4D97-AF65-F5344CB8AC3E}">
        <p14:creationId xmlns:p14="http://schemas.microsoft.com/office/powerpoint/2010/main" val="22701426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6600" dirty="0" smtClean="0"/>
              <a:t>Task 2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54116" y="823939"/>
            <a:ext cx="7900366" cy="5200977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n-AU" sz="2400" dirty="0" smtClean="0"/>
              <a:t>Use </a:t>
            </a:r>
            <a:r>
              <a:rPr lang="en-AU" sz="2400" dirty="0" smtClean="0"/>
              <a:t>the </a:t>
            </a:r>
            <a:r>
              <a:rPr lang="en-AU" sz="2400" dirty="0" smtClean="0"/>
              <a:t>following </a:t>
            </a:r>
            <a:r>
              <a:rPr lang="en-AU" sz="2400" dirty="0" smtClean="0"/>
              <a:t>website to identify different relationships in an ocean ecosystem</a:t>
            </a:r>
          </a:p>
          <a:p>
            <a:pPr marL="0" indent="0" algn="ctr">
              <a:buNone/>
            </a:pPr>
            <a:r>
              <a:rPr lang="en-AU" sz="2400" dirty="0">
                <a:solidFill>
                  <a:srgbClr val="0070C0"/>
                </a:solidFill>
                <a:hlinkClick r:id="rId2"/>
              </a:rPr>
              <a:t>http://www.pbs.org/wgbh/evolution/survival/coral/index.html</a:t>
            </a:r>
            <a:r>
              <a:rPr lang="en-AU" sz="2400" dirty="0">
                <a:solidFill>
                  <a:srgbClr val="0070C0"/>
                </a:solidFill>
              </a:rPr>
              <a:t> </a:t>
            </a:r>
          </a:p>
          <a:p>
            <a:pPr marL="0" indent="0">
              <a:buNone/>
            </a:pPr>
            <a:endParaRPr lang="en-AU" sz="2400" dirty="0" smtClean="0"/>
          </a:p>
          <a:p>
            <a:pPr marL="0" indent="0">
              <a:buNone/>
            </a:pPr>
            <a:r>
              <a:rPr lang="en-AU" sz="2400" dirty="0" smtClean="0"/>
              <a:t>Find the relationships shown on the next 5 slides and</a:t>
            </a:r>
            <a:r>
              <a:rPr lang="en-AU" sz="2400" dirty="0" smtClean="0"/>
              <a:t> write the following for each into your workbook:</a:t>
            </a:r>
            <a:endParaRPr lang="en-AU" sz="2400" dirty="0"/>
          </a:p>
          <a:p>
            <a:pPr marL="514350" indent="-514350">
              <a:buAutoNum type="arabicPeriod"/>
            </a:pPr>
            <a:r>
              <a:rPr lang="en-AU" sz="2400" dirty="0" smtClean="0"/>
              <a:t>List the type of </a:t>
            </a:r>
            <a:r>
              <a:rPr lang="en-AU" sz="2400" dirty="0" smtClean="0"/>
              <a:t>relationship</a:t>
            </a:r>
            <a:endParaRPr lang="en-AU" sz="2400" dirty="0" smtClean="0"/>
          </a:p>
          <a:p>
            <a:pPr marL="514350" indent="-514350">
              <a:buAutoNum type="arabicPeriod"/>
            </a:pPr>
            <a:r>
              <a:rPr lang="en-AU" sz="2400" dirty="0" smtClean="0"/>
              <a:t>Identify how it effects each species involved</a:t>
            </a:r>
          </a:p>
          <a:p>
            <a:pPr marL="514350" indent="-514350">
              <a:buAutoNum type="arabicPeriod"/>
            </a:pPr>
            <a:r>
              <a:rPr lang="en-AU" sz="2400" dirty="0" smtClean="0"/>
              <a:t>Explain how the relationship works</a:t>
            </a:r>
          </a:p>
          <a:p>
            <a:pPr marL="514350" indent="-514350">
              <a:buAutoNum type="arabicPeriod"/>
            </a:pPr>
            <a:endParaRPr lang="en-AU" sz="3200" dirty="0"/>
          </a:p>
        </p:txBody>
      </p:sp>
    </p:spTree>
    <p:extLst>
      <p:ext uri="{BB962C8B-B14F-4D97-AF65-F5344CB8AC3E}">
        <p14:creationId xmlns:p14="http://schemas.microsoft.com/office/powerpoint/2010/main" val="17869300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8211" y="306024"/>
            <a:ext cx="8154897" cy="4824210"/>
          </a:xfrm>
          <a:prstGeom prst="rect">
            <a:avLst/>
          </a:prstGeom>
        </p:spPr>
      </p:pic>
      <p:sp>
        <p:nvSpPr>
          <p:cNvPr id="6" name="Oval 5"/>
          <p:cNvSpPr/>
          <p:nvPr/>
        </p:nvSpPr>
        <p:spPr>
          <a:xfrm>
            <a:off x="5904411" y="1881051"/>
            <a:ext cx="2638697" cy="8752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0" name="Straight Connector 9"/>
          <p:cNvCxnSpPr>
            <a:stCxn id="6" idx="6"/>
          </p:cNvCxnSpPr>
          <p:nvPr/>
        </p:nvCxnSpPr>
        <p:spPr>
          <a:xfrm>
            <a:off x="8543108" y="2318657"/>
            <a:ext cx="705395" cy="6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1" name="Rectangle 10"/>
          <p:cNvSpPr/>
          <p:nvPr/>
        </p:nvSpPr>
        <p:spPr>
          <a:xfrm>
            <a:off x="9176657" y="1881051"/>
            <a:ext cx="2854234" cy="125403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Click on these boxes which will take you to different parts of the ocean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16" name="Oval 15"/>
          <p:cNvSpPr/>
          <p:nvPr/>
        </p:nvSpPr>
        <p:spPr>
          <a:xfrm>
            <a:off x="5832566" y="4162697"/>
            <a:ext cx="2638697" cy="875212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cxnSp>
        <p:nvCxnSpPr>
          <p:cNvPr id="17" name="Straight Connector 16"/>
          <p:cNvCxnSpPr>
            <a:stCxn id="16" idx="6"/>
          </p:cNvCxnSpPr>
          <p:nvPr/>
        </p:nvCxnSpPr>
        <p:spPr>
          <a:xfrm>
            <a:off x="8471263" y="4600303"/>
            <a:ext cx="705395" cy="6532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18" name="Rectangle 17"/>
          <p:cNvSpPr/>
          <p:nvPr/>
        </p:nvSpPr>
        <p:spPr>
          <a:xfrm>
            <a:off x="9176657" y="3357154"/>
            <a:ext cx="2854233" cy="3278778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Click on each type of relationship which will </a:t>
            </a:r>
          </a:p>
          <a:p>
            <a:pPr algn="ctr"/>
            <a:r>
              <a:rPr lang="en-AU" dirty="0" smtClean="0">
                <a:solidFill>
                  <a:schemeClr val="tx1"/>
                </a:solidFill>
              </a:rPr>
              <a:t>show you the interaction between organisms.</a:t>
            </a:r>
          </a:p>
          <a:p>
            <a:pPr algn="ctr"/>
            <a:endParaRPr lang="en-AU" dirty="0" smtClean="0">
              <a:solidFill>
                <a:schemeClr val="tx1"/>
              </a:solidFill>
            </a:endParaRPr>
          </a:p>
          <a:p>
            <a:pPr algn="ctr"/>
            <a:r>
              <a:rPr lang="en-AU" dirty="0" smtClean="0">
                <a:solidFill>
                  <a:schemeClr val="accent2"/>
                </a:solidFill>
              </a:rPr>
              <a:t>Yellow</a:t>
            </a:r>
            <a:r>
              <a:rPr lang="en-AU" dirty="0" smtClean="0">
                <a:solidFill>
                  <a:schemeClr val="tx1"/>
                </a:solidFill>
              </a:rPr>
              <a:t> is predation OR parasitism </a:t>
            </a:r>
          </a:p>
          <a:p>
            <a:pPr algn="ctr"/>
            <a:r>
              <a:rPr lang="en-AU" dirty="0" smtClean="0">
                <a:solidFill>
                  <a:srgbClr val="92D050"/>
                </a:solidFill>
              </a:rPr>
              <a:t>Green</a:t>
            </a:r>
            <a:r>
              <a:rPr lang="en-AU" dirty="0" smtClean="0">
                <a:solidFill>
                  <a:schemeClr val="tx1"/>
                </a:solidFill>
              </a:rPr>
              <a:t> is competition </a:t>
            </a:r>
          </a:p>
          <a:p>
            <a:pPr algn="ctr"/>
            <a:r>
              <a:rPr lang="en-AU" dirty="0" smtClean="0">
                <a:solidFill>
                  <a:schemeClr val="accent4"/>
                </a:solidFill>
              </a:rPr>
              <a:t>Orange</a:t>
            </a:r>
            <a:r>
              <a:rPr lang="en-AU" dirty="0" smtClean="0">
                <a:solidFill>
                  <a:schemeClr val="tx1"/>
                </a:solidFill>
              </a:rPr>
              <a:t> is commensalism OR mutualism</a:t>
            </a:r>
            <a:endParaRPr lang="en-AU" dirty="0">
              <a:solidFill>
                <a:schemeClr val="tx1"/>
              </a:solidFill>
            </a:endParaRPr>
          </a:p>
        </p:txBody>
      </p:sp>
      <p:sp>
        <p:nvSpPr>
          <p:cNvPr id="21" name="Oval 20"/>
          <p:cNvSpPr/>
          <p:nvPr/>
        </p:nvSpPr>
        <p:spPr>
          <a:xfrm>
            <a:off x="339637" y="3631474"/>
            <a:ext cx="5421084" cy="1406435"/>
          </a:xfrm>
          <a:prstGeom prst="ellipse">
            <a:avLst/>
          </a:prstGeom>
          <a:noFill/>
          <a:ln w="5715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AU"/>
          </a:p>
        </p:txBody>
      </p:sp>
      <p:sp>
        <p:nvSpPr>
          <p:cNvPr id="23" name="Rectangle 22"/>
          <p:cNvSpPr/>
          <p:nvPr/>
        </p:nvSpPr>
        <p:spPr>
          <a:xfrm>
            <a:off x="388211" y="5290457"/>
            <a:ext cx="5372510" cy="1345475"/>
          </a:xfrm>
          <a:prstGeom prst="rect">
            <a:avLst/>
          </a:prstGeom>
          <a:noFill/>
        </p:spPr>
        <p:style>
          <a:lnRef idx="2">
            <a:schemeClr val="dk1">
              <a:shade val="50000"/>
            </a:schemeClr>
          </a:lnRef>
          <a:fillRef idx="1">
            <a:schemeClr val="dk1"/>
          </a:fillRef>
          <a:effectRef idx="0">
            <a:schemeClr val="dk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AU" dirty="0" smtClean="0">
                <a:solidFill>
                  <a:schemeClr val="tx1"/>
                </a:solidFill>
              </a:rPr>
              <a:t>This information will help you answer your questions: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List the type of relationship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Identify how it effects each species involved</a:t>
            </a:r>
          </a:p>
          <a:p>
            <a:pPr marL="514350" indent="-514350">
              <a:buAutoNum type="arabicPeriod"/>
            </a:pPr>
            <a:r>
              <a:rPr lang="en-AU" dirty="0">
                <a:solidFill>
                  <a:schemeClr val="tx1"/>
                </a:solidFill>
              </a:rPr>
              <a:t>Explain how the relationship </a:t>
            </a:r>
            <a:r>
              <a:rPr lang="en-AU" dirty="0" smtClean="0">
                <a:solidFill>
                  <a:schemeClr val="tx1"/>
                </a:solidFill>
              </a:rPr>
              <a:t>works</a:t>
            </a:r>
            <a:endParaRPr lang="en-AU" dirty="0">
              <a:solidFill>
                <a:schemeClr val="tx1"/>
              </a:solidFill>
            </a:endParaRPr>
          </a:p>
        </p:txBody>
      </p:sp>
      <p:cxnSp>
        <p:nvCxnSpPr>
          <p:cNvPr id="25" name="Straight Connector 24"/>
          <p:cNvCxnSpPr>
            <a:stCxn id="23" idx="0"/>
            <a:endCxn id="21" idx="4"/>
          </p:cNvCxnSpPr>
          <p:nvPr/>
        </p:nvCxnSpPr>
        <p:spPr>
          <a:xfrm flipH="1" flipV="1">
            <a:off x="3050179" y="5037909"/>
            <a:ext cx="24287" cy="25254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/>
          <p:nvPr/>
        </p:nvCxnSpPr>
        <p:spPr>
          <a:xfrm flipH="1" flipV="1">
            <a:off x="8177349" y="3631474"/>
            <a:ext cx="1240971" cy="692332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7107599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95459" y="218942"/>
          <a:ext cx="10959921" cy="652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0289167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8" name="Diagram 7"/>
          <p:cNvGraphicFramePr/>
          <p:nvPr>
            <p:extLst/>
          </p:nvPr>
        </p:nvGraphicFramePr>
        <p:xfrm>
          <a:off x="695459" y="218942"/>
          <a:ext cx="10959921" cy="652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9439527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95459" y="218942"/>
          <a:ext cx="10959921" cy="652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100501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695459" y="218942"/>
          <a:ext cx="10959921" cy="652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024235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695459" y="218942"/>
          <a:ext cx="10959921" cy="65295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762202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smtClean="0"/>
              <a:t>Symbiosis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88067" y="1123837"/>
            <a:ext cx="8014355" cy="4499473"/>
          </a:xfrm>
          <a:prstGeom prst="rect">
            <a:avLst/>
          </a:prstGeom>
        </p:spPr>
      </p:pic>
      <p:pic>
        <p:nvPicPr>
          <p:cNvPr id="5" name="Picture 4">
            <a:hlinkClick r:id="rId3"/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70157" y="1980566"/>
            <a:ext cx="2450174" cy="24294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25621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sz="4400" dirty="0" smtClean="0"/>
              <a:t>Symbiosis</a:t>
            </a:r>
            <a:r>
              <a:rPr lang="en-AU" dirty="0" smtClean="0"/>
              <a:t> </a:t>
            </a:r>
            <a:endParaRPr lang="en-AU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AU" sz="2800" dirty="0" smtClean="0"/>
              <a:t>Symbiosis is defined as two different kinds of organisms that live together. </a:t>
            </a:r>
          </a:p>
          <a:p>
            <a:r>
              <a:rPr lang="en-AU" sz="2800" dirty="0" smtClean="0"/>
              <a:t>The relationship between these two organisms can be: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positive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negative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have no impact on the individuals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406593340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3546481806"/>
              </p:ext>
            </p:extLst>
          </p:nvPr>
        </p:nvGraphicFramePr>
        <p:xfrm>
          <a:off x="387035" y="4003860"/>
          <a:ext cx="8128000" cy="24883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2" name="Picture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5035" y="4161220"/>
            <a:ext cx="3377617" cy="2173660"/>
          </a:xfrm>
          <a:prstGeom prst="rect">
            <a:avLst/>
          </a:prstGeom>
        </p:spPr>
      </p:pic>
      <p:sp>
        <p:nvSpPr>
          <p:cNvPr id="4" name="Content Placeholder 2"/>
          <p:cNvSpPr txBox="1">
            <a:spLocks/>
          </p:cNvSpPr>
          <p:nvPr/>
        </p:nvSpPr>
        <p:spPr>
          <a:xfrm>
            <a:off x="616616" y="809895"/>
            <a:ext cx="11113830" cy="2769327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There are three types of symbiotic relationships. </a:t>
            </a:r>
          </a:p>
          <a:p>
            <a:pPr marL="0" indent="0">
              <a:buNone/>
            </a:pPr>
            <a:r>
              <a:rPr lang="en-AU" sz="2800" dirty="0" smtClean="0"/>
              <a:t>They are: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Parasitism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Mutualism 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800" dirty="0" smtClean="0"/>
              <a:t>Communalism 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374528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3764361193"/>
              </p:ext>
            </p:extLst>
          </p:nvPr>
        </p:nvGraphicFramePr>
        <p:xfrm>
          <a:off x="426224" y="764271"/>
          <a:ext cx="8128000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5" name="Picture 4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20" y="3818177"/>
            <a:ext cx="2822133" cy="2005200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10519" y="1089271"/>
            <a:ext cx="2822133" cy="18780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02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>
              <p:ext uri="{D42A27DB-BD31-4B8C-83A1-F6EECF244321}">
                <p14:modId xmlns:p14="http://schemas.microsoft.com/office/powerpoint/2010/main" val="1589673591"/>
              </p:ext>
            </p:extLst>
          </p:nvPr>
        </p:nvGraphicFramePr>
        <p:xfrm>
          <a:off x="452349" y="1260659"/>
          <a:ext cx="8404267" cy="54186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pic>
        <p:nvPicPr>
          <p:cNvPr id="7" name="Picture 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75" y="4687039"/>
            <a:ext cx="2466975" cy="1686409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49275" y="1810752"/>
            <a:ext cx="2656851" cy="1484274"/>
          </a:xfrm>
          <a:prstGeom prst="rect">
            <a:avLst/>
          </a:prstGeom>
        </p:spPr>
      </p:pic>
      <p:sp>
        <p:nvSpPr>
          <p:cNvPr id="6" name="Content Placeholder 2"/>
          <p:cNvSpPr txBox="1">
            <a:spLocks/>
          </p:cNvSpPr>
          <p:nvPr/>
        </p:nvSpPr>
        <p:spPr>
          <a:xfrm>
            <a:off x="603554" y="452214"/>
            <a:ext cx="11113830" cy="658129"/>
          </a:xfrm>
          <a:prstGeom prst="rect">
            <a:avLst/>
          </a:prstGeom>
        </p:spPr>
        <p:txBody>
          <a:bodyPr>
            <a:normAutofit/>
          </a:bodyPr>
          <a:lstStyle>
            <a:lvl1pPr marL="182880" indent="-182880" algn="l" defTabSz="914400" rtl="0" eaLnBrk="1" latinLnBrk="0" hangingPunct="1">
              <a:lnSpc>
                <a:spcPct val="90000"/>
              </a:lnSpc>
              <a:spcBef>
                <a:spcPts val="1200"/>
              </a:spcBef>
              <a:buClr>
                <a:schemeClr val="accent1"/>
              </a:buClr>
              <a:buFont typeface="Wingdings 2" pitchFamily="18" charset="2"/>
              <a:buChar char=""/>
              <a:defRPr sz="20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6858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8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11430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6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16002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2057400" indent="-18288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250"/>
              </a:spcBef>
              <a:spcAft>
                <a:spcPts val="250"/>
              </a:spcAft>
              <a:buClr>
                <a:schemeClr val="accent1"/>
              </a:buClr>
              <a:buFont typeface="Wingdings 2" pitchFamily="18" charset="2"/>
              <a:buChar char=""/>
              <a:defRPr sz="1400" kern="120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AU" sz="2800" dirty="0" smtClean="0"/>
              <a:t>Other interactions also exist between organisms and they are:</a:t>
            </a:r>
            <a:endParaRPr lang="en-AU" sz="2800" dirty="0"/>
          </a:p>
        </p:txBody>
      </p:sp>
    </p:spTree>
    <p:extLst>
      <p:ext uri="{BB962C8B-B14F-4D97-AF65-F5344CB8AC3E}">
        <p14:creationId xmlns:p14="http://schemas.microsoft.com/office/powerpoint/2010/main" val="13766922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AU" sz="6600" dirty="0" smtClean="0"/>
              <a:t>Task 1</a:t>
            </a:r>
            <a:endParaRPr lang="en-AU" sz="66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605349" y="864108"/>
            <a:ext cx="8098971" cy="5471378"/>
          </a:xfrm>
        </p:spPr>
        <p:txBody>
          <a:bodyPr>
            <a:normAutofit/>
          </a:bodyPr>
          <a:lstStyle/>
          <a:p>
            <a:r>
              <a:rPr lang="en-AU" sz="2400" u="sng" dirty="0" smtClean="0"/>
              <a:t>Copy the table on the next two slides into your work book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400" dirty="0" smtClean="0">
                <a:sym typeface="Wingdings" panose="05000000000000000000" pitchFamily="2" charset="2"/>
              </a:rPr>
              <a:t>“How does each benefit” draw a + - or 0 next to each organism </a:t>
            </a:r>
          </a:p>
          <a:p>
            <a:pPr lvl="1"/>
            <a:r>
              <a:rPr lang="en-AU" sz="2000" dirty="0" smtClean="0">
                <a:sym typeface="Wingdings" panose="05000000000000000000" pitchFamily="2" charset="2"/>
              </a:rPr>
              <a:t>+ means the organism is gaining a benefit from the relationship</a:t>
            </a:r>
          </a:p>
          <a:p>
            <a:pPr lvl="1"/>
            <a:r>
              <a:rPr lang="en-AU" sz="2000" dirty="0" smtClean="0">
                <a:sym typeface="Wingdings" panose="05000000000000000000" pitchFamily="2" charset="2"/>
              </a:rPr>
              <a:t>- means the organism is being harmed by this relationship</a:t>
            </a:r>
          </a:p>
          <a:p>
            <a:pPr lvl="1"/>
            <a:r>
              <a:rPr lang="en-AU" sz="2000" dirty="0" smtClean="0">
                <a:sym typeface="Wingdings" panose="05000000000000000000" pitchFamily="2" charset="2"/>
              </a:rPr>
              <a:t>0 means the organism is not receiving harm or benefiting from the relationship </a:t>
            </a:r>
          </a:p>
          <a:p>
            <a:pPr>
              <a:buFont typeface="Wingdings" panose="05000000000000000000" pitchFamily="2" charset="2"/>
              <a:buChar char="à"/>
            </a:pPr>
            <a:r>
              <a:rPr lang="en-AU" sz="2400" dirty="0" smtClean="0"/>
              <a:t>In the last column, list which type of symbiotic relationship this is: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/>
              <a:t>Commensalism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 smtClean="0"/>
              <a:t>Mutualism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AU" sz="2000" dirty="0" smtClean="0"/>
              <a:t>Parasitism</a:t>
            </a:r>
          </a:p>
          <a:p>
            <a:r>
              <a:rPr lang="en-AU" sz="2400" u="sng" dirty="0" smtClean="0"/>
              <a:t>Answer </a:t>
            </a:r>
            <a:r>
              <a:rPr lang="en-AU" sz="2400" u="sng" dirty="0"/>
              <a:t>Q11 and </a:t>
            </a:r>
            <a:r>
              <a:rPr lang="en-AU" sz="2400" u="sng" dirty="0" smtClean="0"/>
              <a:t>12 review questions on page 190</a:t>
            </a:r>
          </a:p>
        </p:txBody>
      </p:sp>
    </p:spTree>
    <p:extLst>
      <p:ext uri="{BB962C8B-B14F-4D97-AF65-F5344CB8AC3E}">
        <p14:creationId xmlns:p14="http://schemas.microsoft.com/office/powerpoint/2010/main" val="239730686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 smtClean="0"/>
              <a:t>Symbiotic Relationships</a:t>
            </a:r>
            <a:endParaRPr lang="en-AU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72011" y="746775"/>
            <a:ext cx="8066995" cy="53553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837201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AU" dirty="0"/>
              <a:t>Symbiotic Relationships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9911" y="1646463"/>
            <a:ext cx="8096659" cy="443089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70761" y="810328"/>
            <a:ext cx="8085809" cy="91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1396199"/>
      </p:ext>
    </p:extLst>
  </p:cSld>
  <p:clrMapOvr>
    <a:masterClrMapping/>
  </p:clrMapOvr>
</p:sld>
</file>

<file path=ppt/theme/theme1.xml><?xml version="1.0" encoding="utf-8"?>
<a:theme xmlns:a="http://schemas.openxmlformats.org/drawingml/2006/main" name="Frame">
  <a:themeElements>
    <a:clrScheme name="Frame">
      <a:dk1>
        <a:srgbClr val="000000"/>
      </a:dk1>
      <a:lt1>
        <a:srgbClr val="FFFFFF"/>
      </a:lt1>
      <a:dk2>
        <a:srgbClr val="545454"/>
      </a:dk2>
      <a:lt2>
        <a:srgbClr val="BFBFBF"/>
      </a:lt2>
      <a:accent1>
        <a:srgbClr val="40BAD2"/>
      </a:accent1>
      <a:accent2>
        <a:srgbClr val="FAB900"/>
      </a:accent2>
      <a:accent3>
        <a:srgbClr val="90BB23"/>
      </a:accent3>
      <a:accent4>
        <a:srgbClr val="EE7008"/>
      </a:accent4>
      <a:accent5>
        <a:srgbClr val="1AB39F"/>
      </a:accent5>
      <a:accent6>
        <a:srgbClr val="D5393D"/>
      </a:accent6>
      <a:hlink>
        <a:srgbClr val="90BB23"/>
      </a:hlink>
      <a:folHlink>
        <a:srgbClr val="EE7008"/>
      </a:folHlink>
    </a:clrScheme>
    <a:fontScheme name="Frame">
      <a:maj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Frame">
      <a:fillStyleLst>
        <a:solidFill>
          <a:schemeClr val="phClr"/>
        </a:solidFill>
        <a:solidFill>
          <a:schemeClr val="phClr">
            <a:tint val="65000"/>
          </a:schemeClr>
        </a:solidFill>
        <a:solidFill>
          <a:schemeClr val="phClr">
            <a:shade val="80000"/>
            <a:satMod val="150000"/>
          </a:schemeClr>
        </a:solidFill>
      </a:fillStyleLst>
      <a:lnStyleLst>
        <a:ln w="9525" cap="flat" cmpd="sng" algn="ctr">
          <a:solidFill>
            <a:schemeClr val="phClr"/>
          </a:solidFill>
          <a:prstDash val="solid"/>
        </a:ln>
        <a:ln w="10795" cap="flat" cmpd="sng" algn="ctr">
          <a:solidFill>
            <a:schemeClr val="phClr"/>
          </a:solidFill>
          <a:prstDash val="solid"/>
        </a:ln>
        <a:ln w="17145" cap="flat" cmpd="sng" algn="ctr">
          <a:solidFill>
            <a:schemeClr val="phClr">
              <a:shade val="95000"/>
              <a:alpha val="50000"/>
              <a:satMod val="150000"/>
            </a:schemeClr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44450" dist="1397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twoPt" dir="tl"/>
          </a:scene3d>
          <a:sp3d prstMaterial="flat">
            <a:bevelT w="12700" h="25400" prst="coolSlant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20000"/>
                <a:lumMod val="102000"/>
              </a:schemeClr>
            </a:gs>
            <a:gs pos="48000">
              <a:schemeClr val="phClr">
                <a:tint val="98000"/>
                <a:shade val="90000"/>
                <a:satMod val="110000"/>
                <a:lumMod val="103000"/>
              </a:schemeClr>
            </a:gs>
            <a:gs pos="100000">
              <a:schemeClr val="phClr">
                <a:tint val="98000"/>
                <a:shade val="80000"/>
                <a:satMod val="10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Frame" id="{F226E7A2-7162-461C-9490-D27D9DC04E43}" vid="{629A0216-3BBD-45C0-B63F-2683BEA18F60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Frame</Template>
  <TotalTime>50</TotalTime>
  <Words>395</Words>
  <Application>Microsoft Office PowerPoint</Application>
  <PresentationFormat>Widescreen</PresentationFormat>
  <Paragraphs>65</Paragraphs>
  <Slides>16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16</vt:i4>
      </vt:variant>
    </vt:vector>
  </HeadingPairs>
  <TitlesOfParts>
    <vt:vector size="21" baseType="lpstr">
      <vt:lpstr>Arial</vt:lpstr>
      <vt:lpstr>Corbel</vt:lpstr>
      <vt:lpstr>Wingdings</vt:lpstr>
      <vt:lpstr>Wingdings 2</vt:lpstr>
      <vt:lpstr>Frame</vt:lpstr>
      <vt:lpstr>Relationships between organisms</vt:lpstr>
      <vt:lpstr>Symbiosis</vt:lpstr>
      <vt:lpstr>Symbiosis </vt:lpstr>
      <vt:lpstr>PowerPoint Presentation</vt:lpstr>
      <vt:lpstr>PowerPoint Presentation</vt:lpstr>
      <vt:lpstr>PowerPoint Presentation</vt:lpstr>
      <vt:lpstr>Task 1</vt:lpstr>
      <vt:lpstr>Symbiotic Relationships</vt:lpstr>
      <vt:lpstr>Symbiotic Relationships</vt:lpstr>
      <vt:lpstr>Task 2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St Monica's College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Relationships between organisms</dc:title>
  <dc:creator>R.Zammit</dc:creator>
  <cp:lastModifiedBy>R.Zammit</cp:lastModifiedBy>
  <cp:revision>8</cp:revision>
  <dcterms:created xsi:type="dcterms:W3CDTF">2017-05-01T22:20:12Z</dcterms:created>
  <dcterms:modified xsi:type="dcterms:W3CDTF">2017-05-01T23:51:49Z</dcterms:modified>
</cp:coreProperties>
</file>