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40DBB-AFB4-47D6-90EF-914ED4302A0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139DE-E7FA-4AD9-B539-87970B614B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76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90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37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18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98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02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7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02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39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09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95A6-D3EB-4E8C-905C-D6A1A5D894E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56ED7-A64E-44C9-9E0C-BB93A9253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6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AHt0FiwN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487443"/>
            <a:ext cx="457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Safety Rules</a:t>
            </a:r>
            <a:endParaRPr lang="en-AU" sz="7200" dirty="0">
              <a:latin typeface="Janda Safe and Sound" panose="02000503000000020004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Introduction to Lab Safety</a:t>
            </a:r>
            <a:endParaRPr lang="en-AU" sz="40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747" y="1302860"/>
            <a:ext cx="8898193" cy="5002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4830" y="6426363"/>
            <a:ext cx="502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www.youtube.com/watch?v=tsAHt0FiwNM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33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Laboratory Safety Rules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83" y="1163498"/>
            <a:ext cx="8855433" cy="55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E34790"/>
                </a:solidFill>
              </a:rPr>
              <a:t>Activity:</a:t>
            </a:r>
            <a:r>
              <a:rPr lang="en-AU" sz="4000" dirty="0" smtClean="0"/>
              <a:t> Laboratory Safety Rules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83" y="1226774"/>
            <a:ext cx="2600325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308" y="1186577"/>
            <a:ext cx="26289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408" y="1226774"/>
            <a:ext cx="26289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137" y="4095015"/>
            <a:ext cx="26384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708" y="4095015"/>
            <a:ext cx="2667000" cy="21526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880783" y="3376473"/>
            <a:ext cx="2600325" cy="6664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Do not taste the chemicals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66308" y="3381762"/>
            <a:ext cx="2600325" cy="6664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Clean up spills ASAP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6110" y="6238140"/>
            <a:ext cx="2600325" cy="523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Do not pour solids down the sink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08983" y="3376473"/>
            <a:ext cx="2600325" cy="6664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Watch where you are going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91489" y="6225198"/>
            <a:ext cx="2600325" cy="523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Wash equipment </a:t>
            </a: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after use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E34790"/>
                </a:solidFill>
              </a:rPr>
              <a:t>Activity: </a:t>
            </a:r>
            <a:r>
              <a:rPr lang="en-AU" sz="4000" dirty="0" smtClean="0"/>
              <a:t>Laboratory Safety Rules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370" y="1171525"/>
            <a:ext cx="2695575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420" y="1200467"/>
            <a:ext cx="264795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570" y="1171525"/>
            <a:ext cx="264795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014" y="4014670"/>
            <a:ext cx="2686050" cy="2152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120" y="4014487"/>
            <a:ext cx="2628900" cy="21145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16994" y="3333700"/>
            <a:ext cx="2600325" cy="6664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If something goes wrong, tell your teacher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64420" y="3371790"/>
            <a:ext cx="2600325" cy="6664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Do not smell the chemicals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11857" y="3343592"/>
            <a:ext cx="2600325" cy="6664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Do not eat the chemicals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63014" y="6148197"/>
            <a:ext cx="2600325" cy="6664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Never touch chemicals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11694" y="6157543"/>
            <a:ext cx="2600325" cy="6664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Tie long hair back and PAY ATTENTION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E34790"/>
                </a:solidFill>
              </a:rPr>
              <a:t>Activity: </a:t>
            </a:r>
            <a:r>
              <a:rPr lang="en-AU" sz="4000" dirty="0" smtClean="0"/>
              <a:t>Laboratory Safety Rules</a:t>
            </a:r>
            <a:endParaRPr lang="en-AU" sz="40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3" y="1326072"/>
            <a:ext cx="6915954" cy="5339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06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E34790"/>
                </a:solidFill>
              </a:rPr>
              <a:t>Activity: </a:t>
            </a:r>
            <a:r>
              <a:rPr lang="en-AU" sz="4000" dirty="0" smtClean="0"/>
              <a:t>Into Science</a:t>
            </a:r>
            <a:endParaRPr lang="en-AU" sz="4000" dirty="0">
              <a:solidFill>
                <a:srgbClr val="E3479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402" y="1289762"/>
            <a:ext cx="8634059" cy="508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04" y="6374362"/>
            <a:ext cx="12180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Log in to Into Science --&gt; Activities --&gt; Science-A journey of discovery --&gt; Lab rules and safety precautions</a:t>
            </a:r>
          </a:p>
        </p:txBody>
      </p:sp>
    </p:spTree>
    <p:extLst>
      <p:ext uri="{BB962C8B-B14F-4D97-AF65-F5344CB8AC3E}">
        <p14:creationId xmlns:p14="http://schemas.microsoft.com/office/powerpoint/2010/main" val="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Safety Poster Assessment Task</a:t>
            </a:r>
            <a:endParaRPr lang="en-AU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4292" y="1389082"/>
            <a:ext cx="11146694" cy="50968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a poster for your science classroom. The poster should warn visitors about one of the </a:t>
            </a:r>
            <a:r>
              <a:rPr lang="en-US" b="1" dirty="0" smtClean="0"/>
              <a:t>dangers</a:t>
            </a:r>
            <a:r>
              <a:rPr lang="en-US" dirty="0" smtClean="0"/>
              <a:t> that could happen in the science laboratory </a:t>
            </a:r>
            <a:r>
              <a:rPr lang="en-US" b="1" u="sng" dirty="0" smtClean="0"/>
              <a:t>or</a:t>
            </a:r>
            <a:r>
              <a:rPr lang="en-US" dirty="0" smtClean="0"/>
              <a:t> illustrate one </a:t>
            </a:r>
            <a:r>
              <a:rPr lang="en-US" b="1" dirty="0" smtClean="0"/>
              <a:t>safety rule</a:t>
            </a:r>
            <a:r>
              <a:rPr lang="en-US" dirty="0" smtClean="0"/>
              <a:t> that should be remembered.</a:t>
            </a:r>
            <a:endParaRPr lang="en-AU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Your poster should:</a:t>
            </a:r>
            <a:endParaRPr lang="en-AU" sz="2400" b="1" dirty="0" smtClean="0"/>
          </a:p>
          <a:p>
            <a:r>
              <a:rPr lang="en-US" sz="2400" dirty="0" smtClean="0"/>
              <a:t>Be clear</a:t>
            </a:r>
            <a:endParaRPr lang="en-AU" sz="2400" b="1" dirty="0" smtClean="0"/>
          </a:p>
          <a:p>
            <a:r>
              <a:rPr lang="en-US" sz="2400" dirty="0" smtClean="0"/>
              <a:t>Have a simple message so it is easy to read</a:t>
            </a:r>
            <a:endParaRPr lang="en-AU" sz="2400" b="1" dirty="0" smtClean="0"/>
          </a:p>
          <a:p>
            <a:r>
              <a:rPr lang="en-US" sz="2400" dirty="0" smtClean="0"/>
              <a:t>Have large writing and pictures so it can be seen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from a distance</a:t>
            </a:r>
            <a:endParaRPr lang="en-AU" sz="2400" b="1" dirty="0" smtClean="0"/>
          </a:p>
          <a:p>
            <a:r>
              <a:rPr lang="en-US" sz="2400" dirty="0" smtClean="0"/>
              <a:t>Be colorful to attract attention</a:t>
            </a:r>
            <a:endParaRPr lang="en-AU" sz="2400" b="1" dirty="0" smtClean="0"/>
          </a:p>
          <a:p>
            <a:r>
              <a:rPr lang="en-US" sz="2400" dirty="0" smtClean="0"/>
              <a:t>Have a border</a:t>
            </a:r>
            <a:endParaRPr lang="en-AU" sz="2400" b="1" dirty="0" smtClean="0"/>
          </a:p>
          <a:p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976" y="3272978"/>
            <a:ext cx="36004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Safety Poster Assessment Task</a:t>
            </a:r>
            <a:endParaRPr lang="en-AU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14530" y="1326073"/>
            <a:ext cx="9362940" cy="55319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>
                <a:solidFill>
                  <a:srgbClr val="E34790"/>
                </a:solidFill>
              </a:rPr>
              <a:t>In class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1. Make a rough draft or plan (in your exercise book) of your poster. </a:t>
            </a:r>
            <a:endParaRPr lang="en-AU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2. Show the plan to your teacher.</a:t>
            </a:r>
            <a:endParaRPr lang="en-AU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>
                <a:solidFill>
                  <a:srgbClr val="E34790"/>
                </a:solidFill>
              </a:rPr>
              <a:t>At home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3. Make your poster.</a:t>
            </a:r>
            <a:endParaRPr lang="en-AU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4. Use the assessment sheet as a checklist.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Submit this separately from your poster.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Due date is: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u="sng" dirty="0" smtClean="0"/>
              <a:t>Write this into your planner</a:t>
            </a:r>
            <a:endParaRPr lang="en-AU" b="1" i="1" u="sng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05" y="2503845"/>
            <a:ext cx="3127730" cy="317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246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Janda Safe and Sound</vt:lpstr>
      <vt:lpstr>YummyCupcakes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2</cp:revision>
  <cp:lastPrinted>2017-01-03T03:01:47Z</cp:lastPrinted>
  <dcterms:created xsi:type="dcterms:W3CDTF">2016-02-15T05:37:15Z</dcterms:created>
  <dcterms:modified xsi:type="dcterms:W3CDTF">2017-01-03T03:02:12Z</dcterms:modified>
</cp:coreProperties>
</file>