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5" r:id="rId3"/>
    <p:sldId id="257" r:id="rId4"/>
    <p:sldId id="268" r:id="rId5"/>
    <p:sldId id="275" r:id="rId6"/>
    <p:sldId id="269" r:id="rId7"/>
    <p:sldId id="262" r:id="rId8"/>
    <p:sldId id="264" r:id="rId9"/>
    <p:sldId id="277" r:id="rId10"/>
    <p:sldId id="272" r:id="rId11"/>
    <p:sldId id="271" r:id="rId12"/>
    <p:sldId id="273" r:id="rId13"/>
    <p:sldId id="267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4AFE1-78AD-4BB1-AC7F-EB715E45C3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ED4D11C-6A1B-49A9-85C9-D2F9D36B9D2A}">
      <dgm:prSet phldrT="[Text]"/>
      <dgm:spPr/>
      <dgm:t>
        <a:bodyPr/>
        <a:lstStyle/>
        <a:p>
          <a:r>
            <a:rPr lang="en-AU" dirty="0" smtClean="0"/>
            <a:t>protect themselves from </a:t>
          </a:r>
          <a:r>
            <a:rPr lang="en-AU" dirty="0" smtClean="0"/>
            <a:t>predators</a:t>
          </a:r>
        </a:p>
        <a:p>
          <a:r>
            <a:rPr lang="en-AU" dirty="0" smtClean="0"/>
            <a:t>(camouflage)</a:t>
          </a:r>
          <a:endParaRPr lang="en-AU" dirty="0"/>
        </a:p>
      </dgm:t>
    </dgm:pt>
    <dgm:pt modelId="{033DE09B-AA7C-4959-BFED-0B4C1494A437}" type="parTrans" cxnId="{5796DB7A-9222-4444-9CF8-A5304D00A4D5}">
      <dgm:prSet/>
      <dgm:spPr/>
      <dgm:t>
        <a:bodyPr/>
        <a:lstStyle/>
        <a:p>
          <a:endParaRPr lang="en-AU"/>
        </a:p>
      </dgm:t>
    </dgm:pt>
    <dgm:pt modelId="{8117D9CA-570B-4A4D-ADD9-B61D1976B656}" type="sibTrans" cxnId="{5796DB7A-9222-4444-9CF8-A5304D00A4D5}">
      <dgm:prSet/>
      <dgm:spPr/>
      <dgm:t>
        <a:bodyPr/>
        <a:lstStyle/>
        <a:p>
          <a:endParaRPr lang="en-AU"/>
        </a:p>
      </dgm:t>
    </dgm:pt>
    <dgm:pt modelId="{19922A81-1217-4F0D-BE3D-443FAB78B844}">
      <dgm:prSet phldrT="[Text]"/>
      <dgm:spPr/>
      <dgm:t>
        <a:bodyPr/>
        <a:lstStyle/>
        <a:p>
          <a:r>
            <a:rPr lang="en-US" dirty="0" smtClean="0"/>
            <a:t>survive hot and cold temperatures</a:t>
          </a:r>
          <a:endParaRPr lang="en-AU" dirty="0"/>
        </a:p>
      </dgm:t>
    </dgm:pt>
    <dgm:pt modelId="{908CFC79-0FA5-4F40-A3F8-1C986B5A6924}" type="parTrans" cxnId="{098AB488-72AB-4A2E-A52A-42FD4FA9775C}">
      <dgm:prSet/>
      <dgm:spPr/>
      <dgm:t>
        <a:bodyPr/>
        <a:lstStyle/>
        <a:p>
          <a:endParaRPr lang="en-AU"/>
        </a:p>
      </dgm:t>
    </dgm:pt>
    <dgm:pt modelId="{0CA62962-4522-4B26-BA7A-DCC28BE1B611}" type="sibTrans" cxnId="{098AB488-72AB-4A2E-A52A-42FD4FA9775C}">
      <dgm:prSet/>
      <dgm:spPr/>
      <dgm:t>
        <a:bodyPr/>
        <a:lstStyle/>
        <a:p>
          <a:endParaRPr lang="en-AU"/>
        </a:p>
      </dgm:t>
    </dgm:pt>
    <dgm:pt modelId="{F509D049-9BED-40A5-B46F-CB276E77D91E}">
      <dgm:prSet phldrT="[Text]"/>
      <dgm:spPr/>
      <dgm:t>
        <a:bodyPr/>
        <a:lstStyle/>
        <a:p>
          <a:r>
            <a:rPr lang="en-AU" dirty="0" smtClean="0"/>
            <a:t>survive wet and dry seasons</a:t>
          </a:r>
          <a:endParaRPr lang="en-AU" dirty="0"/>
        </a:p>
      </dgm:t>
    </dgm:pt>
    <dgm:pt modelId="{12791290-FF44-4D07-8FFD-2944F2EB0086}" type="parTrans" cxnId="{57F46EC6-71F4-4FD4-BA8C-5AFF882824A7}">
      <dgm:prSet/>
      <dgm:spPr/>
      <dgm:t>
        <a:bodyPr/>
        <a:lstStyle/>
        <a:p>
          <a:endParaRPr lang="en-AU"/>
        </a:p>
      </dgm:t>
    </dgm:pt>
    <dgm:pt modelId="{F0B9024D-8292-4C57-888A-813CC0F61CF6}" type="sibTrans" cxnId="{57F46EC6-71F4-4FD4-BA8C-5AFF882824A7}">
      <dgm:prSet/>
      <dgm:spPr/>
      <dgm:t>
        <a:bodyPr/>
        <a:lstStyle/>
        <a:p>
          <a:endParaRPr lang="en-AU"/>
        </a:p>
      </dgm:t>
    </dgm:pt>
    <dgm:pt modelId="{DB0DCDAF-688F-4F99-A917-3BAD38D59F6A}">
      <dgm:prSet phldrT="[Text]"/>
      <dgm:spPr/>
      <dgm:t>
        <a:bodyPr/>
        <a:lstStyle/>
        <a:p>
          <a:r>
            <a:rPr lang="en-US" dirty="0" smtClean="0"/>
            <a:t>move from place to </a:t>
          </a:r>
          <a:r>
            <a:rPr lang="en-US" dirty="0" smtClean="0"/>
            <a:t>place (flippers, legs, wings)</a:t>
          </a:r>
          <a:endParaRPr lang="en-AU" dirty="0"/>
        </a:p>
      </dgm:t>
    </dgm:pt>
    <dgm:pt modelId="{1C1E65FE-B1A4-4336-9A4B-0B9CB3F27B4B}" type="parTrans" cxnId="{A1E4929B-1A4B-4993-8166-0C777A28C50E}">
      <dgm:prSet/>
      <dgm:spPr/>
      <dgm:t>
        <a:bodyPr/>
        <a:lstStyle/>
        <a:p>
          <a:endParaRPr lang="en-AU"/>
        </a:p>
      </dgm:t>
    </dgm:pt>
    <dgm:pt modelId="{38D98D16-8544-46F1-977E-EC732DDB29E7}" type="sibTrans" cxnId="{A1E4929B-1A4B-4993-8166-0C777A28C50E}">
      <dgm:prSet/>
      <dgm:spPr/>
      <dgm:t>
        <a:bodyPr/>
        <a:lstStyle/>
        <a:p>
          <a:endParaRPr lang="en-AU"/>
        </a:p>
      </dgm:t>
    </dgm:pt>
    <dgm:pt modelId="{49605620-4AC8-4B9B-8BF6-68F617AB41D7}">
      <dgm:prSet phldrT="[Text]"/>
      <dgm:spPr/>
      <dgm:t>
        <a:bodyPr/>
        <a:lstStyle/>
        <a:p>
          <a:r>
            <a:rPr lang="en-AU" dirty="0" smtClean="0"/>
            <a:t>catch and eat food</a:t>
          </a:r>
          <a:endParaRPr lang="en-AU" dirty="0"/>
        </a:p>
      </dgm:t>
    </dgm:pt>
    <dgm:pt modelId="{C7899C11-6828-42F1-9A47-5DEA98278C66}" type="parTrans" cxnId="{29210828-2010-4F8E-BBF6-3ABDC0430BC3}">
      <dgm:prSet/>
      <dgm:spPr/>
      <dgm:t>
        <a:bodyPr/>
        <a:lstStyle/>
        <a:p>
          <a:endParaRPr lang="en-AU"/>
        </a:p>
      </dgm:t>
    </dgm:pt>
    <dgm:pt modelId="{D6FD1C4B-E744-4618-96B5-9604715E06A6}" type="sibTrans" cxnId="{29210828-2010-4F8E-BBF6-3ABDC0430BC3}">
      <dgm:prSet/>
      <dgm:spPr/>
      <dgm:t>
        <a:bodyPr/>
        <a:lstStyle/>
        <a:p>
          <a:endParaRPr lang="en-AU"/>
        </a:p>
      </dgm:t>
    </dgm:pt>
    <dgm:pt modelId="{7116E636-5E3C-4DB7-9E0F-EFE9572005FC}">
      <dgm:prSet phldrT="[Text]"/>
      <dgm:spPr/>
      <dgm:t>
        <a:bodyPr/>
        <a:lstStyle/>
        <a:p>
          <a:r>
            <a:rPr lang="en-AU" dirty="0" smtClean="0"/>
            <a:t>take in oxygen</a:t>
          </a:r>
          <a:endParaRPr lang="en-AU" dirty="0"/>
        </a:p>
      </dgm:t>
    </dgm:pt>
    <dgm:pt modelId="{227C3217-6325-40B4-B4C8-227F79C4425B}" type="parTrans" cxnId="{CB7B43C2-59BE-4213-9027-F3C1B7A278B6}">
      <dgm:prSet/>
      <dgm:spPr/>
      <dgm:t>
        <a:bodyPr/>
        <a:lstStyle/>
        <a:p>
          <a:endParaRPr lang="en-AU"/>
        </a:p>
      </dgm:t>
    </dgm:pt>
    <dgm:pt modelId="{2FC1FEC2-4732-44E1-A62D-64789591ECE7}" type="sibTrans" cxnId="{CB7B43C2-59BE-4213-9027-F3C1B7A278B6}">
      <dgm:prSet/>
      <dgm:spPr/>
      <dgm:t>
        <a:bodyPr/>
        <a:lstStyle/>
        <a:p>
          <a:endParaRPr lang="en-AU"/>
        </a:p>
      </dgm:t>
    </dgm:pt>
    <dgm:pt modelId="{EC367CCD-3789-4394-AE18-057C6A3FBB81}">
      <dgm:prSet phldrT="[Text]"/>
      <dgm:spPr/>
      <dgm:t>
        <a:bodyPr/>
        <a:lstStyle/>
        <a:p>
          <a:r>
            <a:rPr lang="en-AU" dirty="0" smtClean="0"/>
            <a:t>reproduce</a:t>
          </a:r>
          <a:endParaRPr lang="en-AU" dirty="0"/>
        </a:p>
      </dgm:t>
    </dgm:pt>
    <dgm:pt modelId="{74BBE460-1B40-40D0-8CFE-D26E48D6F492}" type="parTrans" cxnId="{F3096C56-BB85-4281-B49F-CC97F0CC33FF}">
      <dgm:prSet/>
      <dgm:spPr/>
      <dgm:t>
        <a:bodyPr/>
        <a:lstStyle/>
        <a:p>
          <a:endParaRPr lang="en-AU"/>
        </a:p>
      </dgm:t>
    </dgm:pt>
    <dgm:pt modelId="{802EDAC5-4C89-40BE-A723-2D9C88D39FAA}" type="sibTrans" cxnId="{F3096C56-BB85-4281-B49F-CC97F0CC33FF}">
      <dgm:prSet/>
      <dgm:spPr/>
      <dgm:t>
        <a:bodyPr/>
        <a:lstStyle/>
        <a:p>
          <a:endParaRPr lang="en-AU"/>
        </a:p>
      </dgm:t>
    </dgm:pt>
    <dgm:pt modelId="{A6202A6C-D71C-4505-B157-8FE5BD26E862}" type="pres">
      <dgm:prSet presAssocID="{0834AFE1-78AD-4BB1-AC7F-EB715E45C3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4EB8E72-8A17-4010-99E0-9EDBC8BFEFF5}" type="pres">
      <dgm:prSet presAssocID="{DED4D11C-6A1B-49A9-85C9-D2F9D36B9D2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C21156D-CE55-44B9-9C43-D74520E09821}" type="pres">
      <dgm:prSet presAssocID="{8117D9CA-570B-4A4D-ADD9-B61D1976B656}" presName="sibTrans" presStyleCnt="0"/>
      <dgm:spPr/>
    </dgm:pt>
    <dgm:pt modelId="{8B7E8ABD-9BD8-46CB-AF53-195573E3E284}" type="pres">
      <dgm:prSet presAssocID="{19922A81-1217-4F0D-BE3D-443FAB78B84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9D77039-DED4-4B0E-9211-7D474DC46A5D}" type="pres">
      <dgm:prSet presAssocID="{0CA62962-4522-4B26-BA7A-DCC28BE1B611}" presName="sibTrans" presStyleCnt="0"/>
      <dgm:spPr/>
    </dgm:pt>
    <dgm:pt modelId="{C47D4B1B-44CA-478A-BF77-7CFF8FF8711B}" type="pres">
      <dgm:prSet presAssocID="{F509D049-9BED-40A5-B46F-CB276E77D91E}" presName="node" presStyleLbl="node1" presStyleIdx="2" presStyleCnt="7" custLinFactNeighborX="2441" custLinFactNeighborY="101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3857EF-BB3E-4420-93E7-62F992FE0072}" type="pres">
      <dgm:prSet presAssocID="{F0B9024D-8292-4C57-888A-813CC0F61CF6}" presName="sibTrans" presStyleCnt="0"/>
      <dgm:spPr/>
    </dgm:pt>
    <dgm:pt modelId="{0C5E1039-3EAF-43BA-978E-4F162E4E683E}" type="pres">
      <dgm:prSet presAssocID="{DB0DCDAF-688F-4F99-A917-3BAD38D59F6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1B363C6-9084-4990-B0FE-7CDA2D3B688B}" type="pres">
      <dgm:prSet presAssocID="{38D98D16-8544-46F1-977E-EC732DDB29E7}" presName="sibTrans" presStyleCnt="0"/>
      <dgm:spPr/>
    </dgm:pt>
    <dgm:pt modelId="{853263BE-F491-4641-8F71-F903ABCD8E77}" type="pres">
      <dgm:prSet presAssocID="{49605620-4AC8-4B9B-8BF6-68F617AB41D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C8742-7733-4607-A8FE-D9F08D0A74F8}" type="pres">
      <dgm:prSet presAssocID="{D6FD1C4B-E744-4618-96B5-9604715E06A6}" presName="sibTrans" presStyleCnt="0"/>
      <dgm:spPr/>
    </dgm:pt>
    <dgm:pt modelId="{C29F8222-7F65-4BFE-B270-6E8FE647BB50}" type="pres">
      <dgm:prSet presAssocID="{7116E636-5E3C-4DB7-9E0F-EFE9572005F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8EB896A-1396-4678-8866-E2152B0EC534}" type="pres">
      <dgm:prSet presAssocID="{2FC1FEC2-4732-44E1-A62D-64789591ECE7}" presName="sibTrans" presStyleCnt="0"/>
      <dgm:spPr/>
    </dgm:pt>
    <dgm:pt modelId="{0645C173-2349-4358-BFEF-4E442E5434BC}" type="pres">
      <dgm:prSet presAssocID="{EC367CCD-3789-4394-AE18-057C6A3FBB8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7F46EC6-71F4-4FD4-BA8C-5AFF882824A7}" srcId="{0834AFE1-78AD-4BB1-AC7F-EB715E45C3A2}" destId="{F509D049-9BED-40A5-B46F-CB276E77D91E}" srcOrd="2" destOrd="0" parTransId="{12791290-FF44-4D07-8FFD-2944F2EB0086}" sibTransId="{F0B9024D-8292-4C57-888A-813CC0F61CF6}"/>
    <dgm:cxn modelId="{29210828-2010-4F8E-BBF6-3ABDC0430BC3}" srcId="{0834AFE1-78AD-4BB1-AC7F-EB715E45C3A2}" destId="{49605620-4AC8-4B9B-8BF6-68F617AB41D7}" srcOrd="4" destOrd="0" parTransId="{C7899C11-6828-42F1-9A47-5DEA98278C66}" sibTransId="{D6FD1C4B-E744-4618-96B5-9604715E06A6}"/>
    <dgm:cxn modelId="{CB7B43C2-59BE-4213-9027-F3C1B7A278B6}" srcId="{0834AFE1-78AD-4BB1-AC7F-EB715E45C3A2}" destId="{7116E636-5E3C-4DB7-9E0F-EFE9572005FC}" srcOrd="5" destOrd="0" parTransId="{227C3217-6325-40B4-B4C8-227F79C4425B}" sibTransId="{2FC1FEC2-4732-44E1-A62D-64789591ECE7}"/>
    <dgm:cxn modelId="{A1E4929B-1A4B-4993-8166-0C777A28C50E}" srcId="{0834AFE1-78AD-4BB1-AC7F-EB715E45C3A2}" destId="{DB0DCDAF-688F-4F99-A917-3BAD38D59F6A}" srcOrd="3" destOrd="0" parTransId="{1C1E65FE-B1A4-4336-9A4B-0B9CB3F27B4B}" sibTransId="{38D98D16-8544-46F1-977E-EC732DDB29E7}"/>
    <dgm:cxn modelId="{9E38410F-2500-4ECD-B705-047882434A2B}" type="presOf" srcId="{0834AFE1-78AD-4BB1-AC7F-EB715E45C3A2}" destId="{A6202A6C-D71C-4505-B157-8FE5BD26E862}" srcOrd="0" destOrd="0" presId="urn:microsoft.com/office/officeart/2005/8/layout/default"/>
    <dgm:cxn modelId="{2B2E14A9-F228-4E30-8C3E-4A494C7C26F6}" type="presOf" srcId="{DB0DCDAF-688F-4F99-A917-3BAD38D59F6A}" destId="{0C5E1039-3EAF-43BA-978E-4F162E4E683E}" srcOrd="0" destOrd="0" presId="urn:microsoft.com/office/officeart/2005/8/layout/default"/>
    <dgm:cxn modelId="{CD360012-BECE-461C-BA6D-EE13835382EE}" type="presOf" srcId="{F509D049-9BED-40A5-B46F-CB276E77D91E}" destId="{C47D4B1B-44CA-478A-BF77-7CFF8FF8711B}" srcOrd="0" destOrd="0" presId="urn:microsoft.com/office/officeart/2005/8/layout/default"/>
    <dgm:cxn modelId="{F0EEF811-4DBB-4E34-ACAF-76384A064E3A}" type="presOf" srcId="{DED4D11C-6A1B-49A9-85C9-D2F9D36B9D2A}" destId="{E4EB8E72-8A17-4010-99E0-9EDBC8BFEFF5}" srcOrd="0" destOrd="0" presId="urn:microsoft.com/office/officeart/2005/8/layout/default"/>
    <dgm:cxn modelId="{7BC11C70-4AEB-4FD6-8225-247FD6A85BC0}" type="presOf" srcId="{EC367CCD-3789-4394-AE18-057C6A3FBB81}" destId="{0645C173-2349-4358-BFEF-4E442E5434BC}" srcOrd="0" destOrd="0" presId="urn:microsoft.com/office/officeart/2005/8/layout/default"/>
    <dgm:cxn modelId="{B107230C-F213-41D1-A068-C7E207D4B1F2}" type="presOf" srcId="{19922A81-1217-4F0D-BE3D-443FAB78B844}" destId="{8B7E8ABD-9BD8-46CB-AF53-195573E3E284}" srcOrd="0" destOrd="0" presId="urn:microsoft.com/office/officeart/2005/8/layout/default"/>
    <dgm:cxn modelId="{5796DB7A-9222-4444-9CF8-A5304D00A4D5}" srcId="{0834AFE1-78AD-4BB1-AC7F-EB715E45C3A2}" destId="{DED4D11C-6A1B-49A9-85C9-D2F9D36B9D2A}" srcOrd="0" destOrd="0" parTransId="{033DE09B-AA7C-4959-BFED-0B4C1494A437}" sibTransId="{8117D9CA-570B-4A4D-ADD9-B61D1976B656}"/>
    <dgm:cxn modelId="{DF001E39-2335-48A6-A647-295DF4DD1881}" type="presOf" srcId="{7116E636-5E3C-4DB7-9E0F-EFE9572005FC}" destId="{C29F8222-7F65-4BFE-B270-6E8FE647BB50}" srcOrd="0" destOrd="0" presId="urn:microsoft.com/office/officeart/2005/8/layout/default"/>
    <dgm:cxn modelId="{F3096C56-BB85-4281-B49F-CC97F0CC33FF}" srcId="{0834AFE1-78AD-4BB1-AC7F-EB715E45C3A2}" destId="{EC367CCD-3789-4394-AE18-057C6A3FBB81}" srcOrd="6" destOrd="0" parTransId="{74BBE460-1B40-40D0-8CFE-D26E48D6F492}" sibTransId="{802EDAC5-4C89-40BE-A723-2D9C88D39FAA}"/>
    <dgm:cxn modelId="{9FAB03C2-E775-4445-8048-6FFABF12C426}" type="presOf" srcId="{49605620-4AC8-4B9B-8BF6-68F617AB41D7}" destId="{853263BE-F491-4641-8F71-F903ABCD8E77}" srcOrd="0" destOrd="0" presId="urn:microsoft.com/office/officeart/2005/8/layout/default"/>
    <dgm:cxn modelId="{098AB488-72AB-4A2E-A52A-42FD4FA9775C}" srcId="{0834AFE1-78AD-4BB1-AC7F-EB715E45C3A2}" destId="{19922A81-1217-4F0D-BE3D-443FAB78B844}" srcOrd="1" destOrd="0" parTransId="{908CFC79-0FA5-4F40-A3F8-1C986B5A6924}" sibTransId="{0CA62962-4522-4B26-BA7A-DCC28BE1B611}"/>
    <dgm:cxn modelId="{8852B06E-C3DD-4AE8-86BB-61BD2A023D1D}" type="presParOf" srcId="{A6202A6C-D71C-4505-B157-8FE5BD26E862}" destId="{E4EB8E72-8A17-4010-99E0-9EDBC8BFEFF5}" srcOrd="0" destOrd="0" presId="urn:microsoft.com/office/officeart/2005/8/layout/default"/>
    <dgm:cxn modelId="{C0690DAC-914F-4F81-9F02-35A744103186}" type="presParOf" srcId="{A6202A6C-D71C-4505-B157-8FE5BD26E862}" destId="{FC21156D-CE55-44B9-9C43-D74520E09821}" srcOrd="1" destOrd="0" presId="urn:microsoft.com/office/officeart/2005/8/layout/default"/>
    <dgm:cxn modelId="{8BFF1051-A340-4A51-AEEE-00BA15F7F0C5}" type="presParOf" srcId="{A6202A6C-D71C-4505-B157-8FE5BD26E862}" destId="{8B7E8ABD-9BD8-46CB-AF53-195573E3E284}" srcOrd="2" destOrd="0" presId="urn:microsoft.com/office/officeart/2005/8/layout/default"/>
    <dgm:cxn modelId="{D8F2868A-173A-4FDA-96E9-9C531A842D18}" type="presParOf" srcId="{A6202A6C-D71C-4505-B157-8FE5BD26E862}" destId="{79D77039-DED4-4B0E-9211-7D474DC46A5D}" srcOrd="3" destOrd="0" presId="urn:microsoft.com/office/officeart/2005/8/layout/default"/>
    <dgm:cxn modelId="{B0130473-82EA-4383-AE77-89ADFDEDF582}" type="presParOf" srcId="{A6202A6C-D71C-4505-B157-8FE5BD26E862}" destId="{C47D4B1B-44CA-478A-BF77-7CFF8FF8711B}" srcOrd="4" destOrd="0" presId="urn:microsoft.com/office/officeart/2005/8/layout/default"/>
    <dgm:cxn modelId="{1F62AD31-B4F8-43CC-B84F-BA3DF59D32B3}" type="presParOf" srcId="{A6202A6C-D71C-4505-B157-8FE5BD26E862}" destId="{FB3857EF-BB3E-4420-93E7-62F992FE0072}" srcOrd="5" destOrd="0" presId="urn:microsoft.com/office/officeart/2005/8/layout/default"/>
    <dgm:cxn modelId="{B13D5F80-1C0B-487A-B942-6C9EE97A927A}" type="presParOf" srcId="{A6202A6C-D71C-4505-B157-8FE5BD26E862}" destId="{0C5E1039-3EAF-43BA-978E-4F162E4E683E}" srcOrd="6" destOrd="0" presId="urn:microsoft.com/office/officeart/2005/8/layout/default"/>
    <dgm:cxn modelId="{36818C9B-C6FB-4431-BC84-F8B191146633}" type="presParOf" srcId="{A6202A6C-D71C-4505-B157-8FE5BD26E862}" destId="{11B363C6-9084-4990-B0FE-7CDA2D3B688B}" srcOrd="7" destOrd="0" presId="urn:microsoft.com/office/officeart/2005/8/layout/default"/>
    <dgm:cxn modelId="{72C94A32-2F08-4567-90F4-987E47B99EB9}" type="presParOf" srcId="{A6202A6C-D71C-4505-B157-8FE5BD26E862}" destId="{853263BE-F491-4641-8F71-F903ABCD8E77}" srcOrd="8" destOrd="0" presId="urn:microsoft.com/office/officeart/2005/8/layout/default"/>
    <dgm:cxn modelId="{6CBFCC3A-4D28-4FF0-B723-9FCFAD95C253}" type="presParOf" srcId="{A6202A6C-D71C-4505-B157-8FE5BD26E862}" destId="{256C8742-7733-4607-A8FE-D9F08D0A74F8}" srcOrd="9" destOrd="0" presId="urn:microsoft.com/office/officeart/2005/8/layout/default"/>
    <dgm:cxn modelId="{F83F2DF4-922E-4FF4-A5C4-0B1C1B7C00DC}" type="presParOf" srcId="{A6202A6C-D71C-4505-B157-8FE5BD26E862}" destId="{C29F8222-7F65-4BFE-B270-6E8FE647BB50}" srcOrd="10" destOrd="0" presId="urn:microsoft.com/office/officeart/2005/8/layout/default"/>
    <dgm:cxn modelId="{F5059C4F-F51D-4426-BFE0-6A74A2D55F7E}" type="presParOf" srcId="{A6202A6C-D71C-4505-B157-8FE5BD26E862}" destId="{98EB896A-1396-4678-8866-E2152B0EC534}" srcOrd="11" destOrd="0" presId="urn:microsoft.com/office/officeart/2005/8/layout/default"/>
    <dgm:cxn modelId="{353FBEFC-AFB0-4853-9C82-FB9464023A5D}" type="presParOf" srcId="{A6202A6C-D71C-4505-B157-8FE5BD26E862}" destId="{0645C173-2349-4358-BFEF-4E442E5434B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34AFE1-78AD-4BB1-AC7F-EB715E45C3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ED4D11C-6A1B-49A9-85C9-D2F9D36B9D2A}">
      <dgm:prSet phldrT="[Text]"/>
      <dgm:spPr/>
      <dgm:t>
        <a:bodyPr/>
        <a:lstStyle/>
        <a:p>
          <a:r>
            <a:rPr lang="en-AU" dirty="0" smtClean="0"/>
            <a:t>protect themselves from </a:t>
          </a:r>
          <a:r>
            <a:rPr lang="en-AU" dirty="0" smtClean="0"/>
            <a:t>grazing animals (spines and thorns)</a:t>
          </a:r>
          <a:endParaRPr lang="en-AU" dirty="0"/>
        </a:p>
      </dgm:t>
    </dgm:pt>
    <dgm:pt modelId="{033DE09B-AA7C-4959-BFED-0B4C1494A437}" type="parTrans" cxnId="{5796DB7A-9222-4444-9CF8-A5304D00A4D5}">
      <dgm:prSet/>
      <dgm:spPr/>
      <dgm:t>
        <a:bodyPr/>
        <a:lstStyle/>
        <a:p>
          <a:endParaRPr lang="en-AU"/>
        </a:p>
      </dgm:t>
    </dgm:pt>
    <dgm:pt modelId="{8117D9CA-570B-4A4D-ADD9-B61D1976B656}" type="sibTrans" cxnId="{5796DB7A-9222-4444-9CF8-A5304D00A4D5}">
      <dgm:prSet/>
      <dgm:spPr/>
      <dgm:t>
        <a:bodyPr/>
        <a:lstStyle/>
        <a:p>
          <a:endParaRPr lang="en-AU"/>
        </a:p>
      </dgm:t>
    </dgm:pt>
    <dgm:pt modelId="{19922A81-1217-4F0D-BE3D-443FAB78B844}">
      <dgm:prSet phldrT="[Text]"/>
      <dgm:spPr/>
      <dgm:t>
        <a:bodyPr/>
        <a:lstStyle/>
        <a:p>
          <a:r>
            <a:rPr lang="en-US" dirty="0" smtClean="0"/>
            <a:t>capture light (large leaves)</a:t>
          </a:r>
          <a:endParaRPr lang="en-AU" dirty="0"/>
        </a:p>
      </dgm:t>
    </dgm:pt>
    <dgm:pt modelId="{908CFC79-0FA5-4F40-A3F8-1C986B5A6924}" type="parTrans" cxnId="{098AB488-72AB-4A2E-A52A-42FD4FA9775C}">
      <dgm:prSet/>
      <dgm:spPr/>
      <dgm:t>
        <a:bodyPr/>
        <a:lstStyle/>
        <a:p>
          <a:endParaRPr lang="en-AU"/>
        </a:p>
      </dgm:t>
    </dgm:pt>
    <dgm:pt modelId="{0CA62962-4522-4B26-BA7A-DCC28BE1B611}" type="sibTrans" cxnId="{098AB488-72AB-4A2E-A52A-42FD4FA9775C}">
      <dgm:prSet/>
      <dgm:spPr/>
      <dgm:t>
        <a:bodyPr/>
        <a:lstStyle/>
        <a:p>
          <a:endParaRPr lang="en-AU"/>
        </a:p>
      </dgm:t>
    </dgm:pt>
    <dgm:pt modelId="{49605620-4AC8-4B9B-8BF6-68F617AB41D7}">
      <dgm:prSet phldrT="[Text]"/>
      <dgm:spPr/>
      <dgm:t>
        <a:bodyPr/>
        <a:lstStyle/>
        <a:p>
          <a:r>
            <a:rPr lang="en-AU" dirty="0" smtClean="0"/>
            <a:t>take in water (very long roots)</a:t>
          </a:r>
          <a:endParaRPr lang="en-AU" dirty="0"/>
        </a:p>
      </dgm:t>
    </dgm:pt>
    <dgm:pt modelId="{C7899C11-6828-42F1-9A47-5DEA98278C66}" type="parTrans" cxnId="{29210828-2010-4F8E-BBF6-3ABDC0430BC3}">
      <dgm:prSet/>
      <dgm:spPr/>
      <dgm:t>
        <a:bodyPr/>
        <a:lstStyle/>
        <a:p>
          <a:endParaRPr lang="en-AU"/>
        </a:p>
      </dgm:t>
    </dgm:pt>
    <dgm:pt modelId="{D6FD1C4B-E744-4618-96B5-9604715E06A6}" type="sibTrans" cxnId="{29210828-2010-4F8E-BBF6-3ABDC0430BC3}">
      <dgm:prSet/>
      <dgm:spPr/>
      <dgm:t>
        <a:bodyPr/>
        <a:lstStyle/>
        <a:p>
          <a:endParaRPr lang="en-AU"/>
        </a:p>
      </dgm:t>
    </dgm:pt>
    <dgm:pt modelId="{7116E636-5E3C-4DB7-9E0F-EFE9572005FC}">
      <dgm:prSet phldrT="[Text]"/>
      <dgm:spPr/>
      <dgm:t>
        <a:bodyPr/>
        <a:lstStyle/>
        <a:p>
          <a:r>
            <a:rPr lang="en-AU" dirty="0" smtClean="0"/>
            <a:t>take in </a:t>
          </a:r>
          <a:r>
            <a:rPr lang="en-AU" dirty="0" smtClean="0"/>
            <a:t>oxygen and carbon dioxide</a:t>
          </a:r>
          <a:endParaRPr lang="en-AU" dirty="0"/>
        </a:p>
      </dgm:t>
    </dgm:pt>
    <dgm:pt modelId="{227C3217-6325-40B4-B4C8-227F79C4425B}" type="parTrans" cxnId="{CB7B43C2-59BE-4213-9027-F3C1B7A278B6}">
      <dgm:prSet/>
      <dgm:spPr/>
      <dgm:t>
        <a:bodyPr/>
        <a:lstStyle/>
        <a:p>
          <a:endParaRPr lang="en-AU"/>
        </a:p>
      </dgm:t>
    </dgm:pt>
    <dgm:pt modelId="{2FC1FEC2-4732-44E1-A62D-64789591ECE7}" type="sibTrans" cxnId="{CB7B43C2-59BE-4213-9027-F3C1B7A278B6}">
      <dgm:prSet/>
      <dgm:spPr/>
      <dgm:t>
        <a:bodyPr/>
        <a:lstStyle/>
        <a:p>
          <a:endParaRPr lang="en-AU"/>
        </a:p>
      </dgm:t>
    </dgm:pt>
    <dgm:pt modelId="{EC367CCD-3789-4394-AE18-057C6A3FBB81}">
      <dgm:prSet phldrT="[Text]"/>
      <dgm:spPr/>
      <dgm:t>
        <a:bodyPr/>
        <a:lstStyle/>
        <a:p>
          <a:r>
            <a:rPr lang="en-AU" dirty="0" smtClean="0"/>
            <a:t>reproduce</a:t>
          </a:r>
          <a:endParaRPr lang="en-AU" dirty="0"/>
        </a:p>
      </dgm:t>
    </dgm:pt>
    <dgm:pt modelId="{74BBE460-1B40-40D0-8CFE-D26E48D6F492}" type="parTrans" cxnId="{F3096C56-BB85-4281-B49F-CC97F0CC33FF}">
      <dgm:prSet/>
      <dgm:spPr/>
      <dgm:t>
        <a:bodyPr/>
        <a:lstStyle/>
        <a:p>
          <a:endParaRPr lang="en-AU"/>
        </a:p>
      </dgm:t>
    </dgm:pt>
    <dgm:pt modelId="{802EDAC5-4C89-40BE-A723-2D9C88D39FAA}" type="sibTrans" cxnId="{F3096C56-BB85-4281-B49F-CC97F0CC33FF}">
      <dgm:prSet/>
      <dgm:spPr/>
      <dgm:t>
        <a:bodyPr/>
        <a:lstStyle/>
        <a:p>
          <a:endParaRPr lang="en-AU"/>
        </a:p>
      </dgm:t>
    </dgm:pt>
    <dgm:pt modelId="{A6202A6C-D71C-4505-B157-8FE5BD26E862}" type="pres">
      <dgm:prSet presAssocID="{0834AFE1-78AD-4BB1-AC7F-EB715E45C3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4EB8E72-8A17-4010-99E0-9EDBC8BFEFF5}" type="pres">
      <dgm:prSet presAssocID="{DED4D11C-6A1B-49A9-85C9-D2F9D36B9D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C21156D-CE55-44B9-9C43-D74520E09821}" type="pres">
      <dgm:prSet presAssocID="{8117D9CA-570B-4A4D-ADD9-B61D1976B656}" presName="sibTrans" presStyleCnt="0"/>
      <dgm:spPr/>
    </dgm:pt>
    <dgm:pt modelId="{8B7E8ABD-9BD8-46CB-AF53-195573E3E284}" type="pres">
      <dgm:prSet presAssocID="{19922A81-1217-4F0D-BE3D-443FAB78B8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9D77039-DED4-4B0E-9211-7D474DC46A5D}" type="pres">
      <dgm:prSet presAssocID="{0CA62962-4522-4B26-BA7A-DCC28BE1B611}" presName="sibTrans" presStyleCnt="0"/>
      <dgm:spPr/>
    </dgm:pt>
    <dgm:pt modelId="{853263BE-F491-4641-8F71-F903ABCD8E77}" type="pres">
      <dgm:prSet presAssocID="{49605620-4AC8-4B9B-8BF6-68F617AB41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56C8742-7733-4607-A8FE-D9F08D0A74F8}" type="pres">
      <dgm:prSet presAssocID="{D6FD1C4B-E744-4618-96B5-9604715E06A6}" presName="sibTrans" presStyleCnt="0"/>
      <dgm:spPr/>
    </dgm:pt>
    <dgm:pt modelId="{C29F8222-7F65-4BFE-B270-6E8FE647BB50}" type="pres">
      <dgm:prSet presAssocID="{7116E636-5E3C-4DB7-9E0F-EFE9572005FC}" presName="node" presStyleLbl="node1" presStyleIdx="3" presStyleCnt="5" custLinFactX="-100000" custLinFactY="13819" custLinFactNeighborX="-177308" custLinFactNeighborY="1000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8EB896A-1396-4678-8866-E2152B0EC534}" type="pres">
      <dgm:prSet presAssocID="{2FC1FEC2-4732-44E1-A62D-64789591ECE7}" presName="sibTrans" presStyleCnt="0"/>
      <dgm:spPr/>
    </dgm:pt>
    <dgm:pt modelId="{0645C173-2349-4358-BFEF-4E442E5434BC}" type="pres">
      <dgm:prSet presAssocID="{EC367CCD-3789-4394-AE18-057C6A3FBB81}" presName="node" presStyleLbl="node1" presStyleIdx="4" presStyleCnt="5" custLinFactNeighborX="-572" custLinFactNeighborY="-284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9210828-2010-4F8E-BBF6-3ABDC0430BC3}" srcId="{0834AFE1-78AD-4BB1-AC7F-EB715E45C3A2}" destId="{49605620-4AC8-4B9B-8BF6-68F617AB41D7}" srcOrd="2" destOrd="0" parTransId="{C7899C11-6828-42F1-9A47-5DEA98278C66}" sibTransId="{D6FD1C4B-E744-4618-96B5-9604715E06A6}"/>
    <dgm:cxn modelId="{CB7B43C2-59BE-4213-9027-F3C1B7A278B6}" srcId="{0834AFE1-78AD-4BB1-AC7F-EB715E45C3A2}" destId="{7116E636-5E3C-4DB7-9E0F-EFE9572005FC}" srcOrd="3" destOrd="0" parTransId="{227C3217-6325-40B4-B4C8-227F79C4425B}" sibTransId="{2FC1FEC2-4732-44E1-A62D-64789591ECE7}"/>
    <dgm:cxn modelId="{9E38410F-2500-4ECD-B705-047882434A2B}" type="presOf" srcId="{0834AFE1-78AD-4BB1-AC7F-EB715E45C3A2}" destId="{A6202A6C-D71C-4505-B157-8FE5BD26E862}" srcOrd="0" destOrd="0" presId="urn:microsoft.com/office/officeart/2005/8/layout/default"/>
    <dgm:cxn modelId="{F0EEF811-4DBB-4E34-ACAF-76384A064E3A}" type="presOf" srcId="{DED4D11C-6A1B-49A9-85C9-D2F9D36B9D2A}" destId="{E4EB8E72-8A17-4010-99E0-9EDBC8BFEFF5}" srcOrd="0" destOrd="0" presId="urn:microsoft.com/office/officeart/2005/8/layout/default"/>
    <dgm:cxn modelId="{7BC11C70-4AEB-4FD6-8225-247FD6A85BC0}" type="presOf" srcId="{EC367CCD-3789-4394-AE18-057C6A3FBB81}" destId="{0645C173-2349-4358-BFEF-4E442E5434BC}" srcOrd="0" destOrd="0" presId="urn:microsoft.com/office/officeart/2005/8/layout/default"/>
    <dgm:cxn modelId="{B107230C-F213-41D1-A068-C7E207D4B1F2}" type="presOf" srcId="{19922A81-1217-4F0D-BE3D-443FAB78B844}" destId="{8B7E8ABD-9BD8-46CB-AF53-195573E3E284}" srcOrd="0" destOrd="0" presId="urn:microsoft.com/office/officeart/2005/8/layout/default"/>
    <dgm:cxn modelId="{5796DB7A-9222-4444-9CF8-A5304D00A4D5}" srcId="{0834AFE1-78AD-4BB1-AC7F-EB715E45C3A2}" destId="{DED4D11C-6A1B-49A9-85C9-D2F9D36B9D2A}" srcOrd="0" destOrd="0" parTransId="{033DE09B-AA7C-4959-BFED-0B4C1494A437}" sibTransId="{8117D9CA-570B-4A4D-ADD9-B61D1976B656}"/>
    <dgm:cxn modelId="{DF001E39-2335-48A6-A647-295DF4DD1881}" type="presOf" srcId="{7116E636-5E3C-4DB7-9E0F-EFE9572005FC}" destId="{C29F8222-7F65-4BFE-B270-6E8FE647BB50}" srcOrd="0" destOrd="0" presId="urn:microsoft.com/office/officeart/2005/8/layout/default"/>
    <dgm:cxn modelId="{F3096C56-BB85-4281-B49F-CC97F0CC33FF}" srcId="{0834AFE1-78AD-4BB1-AC7F-EB715E45C3A2}" destId="{EC367CCD-3789-4394-AE18-057C6A3FBB81}" srcOrd="4" destOrd="0" parTransId="{74BBE460-1B40-40D0-8CFE-D26E48D6F492}" sibTransId="{802EDAC5-4C89-40BE-A723-2D9C88D39FAA}"/>
    <dgm:cxn modelId="{9FAB03C2-E775-4445-8048-6FFABF12C426}" type="presOf" srcId="{49605620-4AC8-4B9B-8BF6-68F617AB41D7}" destId="{853263BE-F491-4641-8F71-F903ABCD8E77}" srcOrd="0" destOrd="0" presId="urn:microsoft.com/office/officeart/2005/8/layout/default"/>
    <dgm:cxn modelId="{098AB488-72AB-4A2E-A52A-42FD4FA9775C}" srcId="{0834AFE1-78AD-4BB1-AC7F-EB715E45C3A2}" destId="{19922A81-1217-4F0D-BE3D-443FAB78B844}" srcOrd="1" destOrd="0" parTransId="{908CFC79-0FA5-4F40-A3F8-1C986B5A6924}" sibTransId="{0CA62962-4522-4B26-BA7A-DCC28BE1B611}"/>
    <dgm:cxn modelId="{8852B06E-C3DD-4AE8-86BB-61BD2A023D1D}" type="presParOf" srcId="{A6202A6C-D71C-4505-B157-8FE5BD26E862}" destId="{E4EB8E72-8A17-4010-99E0-9EDBC8BFEFF5}" srcOrd="0" destOrd="0" presId="urn:microsoft.com/office/officeart/2005/8/layout/default"/>
    <dgm:cxn modelId="{C0690DAC-914F-4F81-9F02-35A744103186}" type="presParOf" srcId="{A6202A6C-D71C-4505-B157-8FE5BD26E862}" destId="{FC21156D-CE55-44B9-9C43-D74520E09821}" srcOrd="1" destOrd="0" presId="urn:microsoft.com/office/officeart/2005/8/layout/default"/>
    <dgm:cxn modelId="{8BFF1051-A340-4A51-AEEE-00BA15F7F0C5}" type="presParOf" srcId="{A6202A6C-D71C-4505-B157-8FE5BD26E862}" destId="{8B7E8ABD-9BD8-46CB-AF53-195573E3E284}" srcOrd="2" destOrd="0" presId="urn:microsoft.com/office/officeart/2005/8/layout/default"/>
    <dgm:cxn modelId="{D8F2868A-173A-4FDA-96E9-9C531A842D18}" type="presParOf" srcId="{A6202A6C-D71C-4505-B157-8FE5BD26E862}" destId="{79D77039-DED4-4B0E-9211-7D474DC46A5D}" srcOrd="3" destOrd="0" presId="urn:microsoft.com/office/officeart/2005/8/layout/default"/>
    <dgm:cxn modelId="{72C94A32-2F08-4567-90F4-987E47B99EB9}" type="presParOf" srcId="{A6202A6C-D71C-4505-B157-8FE5BD26E862}" destId="{853263BE-F491-4641-8F71-F903ABCD8E77}" srcOrd="4" destOrd="0" presId="urn:microsoft.com/office/officeart/2005/8/layout/default"/>
    <dgm:cxn modelId="{6CBFCC3A-4D28-4FF0-B723-9FCFAD95C253}" type="presParOf" srcId="{A6202A6C-D71C-4505-B157-8FE5BD26E862}" destId="{256C8742-7733-4607-A8FE-D9F08D0A74F8}" srcOrd="5" destOrd="0" presId="urn:microsoft.com/office/officeart/2005/8/layout/default"/>
    <dgm:cxn modelId="{F83F2DF4-922E-4FF4-A5C4-0B1C1B7C00DC}" type="presParOf" srcId="{A6202A6C-D71C-4505-B157-8FE5BD26E862}" destId="{C29F8222-7F65-4BFE-B270-6E8FE647BB50}" srcOrd="6" destOrd="0" presId="urn:microsoft.com/office/officeart/2005/8/layout/default"/>
    <dgm:cxn modelId="{F5059C4F-F51D-4426-BFE0-6A74A2D55F7E}" type="presParOf" srcId="{A6202A6C-D71C-4505-B157-8FE5BD26E862}" destId="{98EB896A-1396-4678-8866-E2152B0EC534}" srcOrd="7" destOrd="0" presId="urn:microsoft.com/office/officeart/2005/8/layout/default"/>
    <dgm:cxn modelId="{353FBEFC-AFB0-4853-9C82-FB9464023A5D}" type="presParOf" srcId="{A6202A6C-D71C-4505-B157-8FE5BD26E862}" destId="{0645C173-2349-4358-BFEF-4E442E5434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B8E72-8A17-4010-99E0-9EDBC8BFEFF5}">
      <dsp:nvSpPr>
        <dsp:cNvPr id="0" name=""/>
        <dsp:cNvSpPr/>
      </dsp:nvSpPr>
      <dsp:spPr>
        <a:xfrm>
          <a:off x="550523" y="406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protect themselves from </a:t>
          </a:r>
          <a:r>
            <a:rPr lang="en-AU" sz="2000" kern="1200" dirty="0" smtClean="0"/>
            <a:t>predators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(camouflage)</a:t>
          </a:r>
          <a:endParaRPr lang="en-AU" sz="2000" kern="1200" dirty="0"/>
        </a:p>
      </dsp:txBody>
      <dsp:txXfrm>
        <a:off x="550523" y="406"/>
        <a:ext cx="2269980" cy="1361988"/>
      </dsp:txXfrm>
    </dsp:sp>
    <dsp:sp modelId="{8B7E8ABD-9BD8-46CB-AF53-195573E3E284}">
      <dsp:nvSpPr>
        <dsp:cNvPr id="0" name=""/>
        <dsp:cNvSpPr/>
      </dsp:nvSpPr>
      <dsp:spPr>
        <a:xfrm>
          <a:off x="3047502" y="406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survive hot and cold temperatures</a:t>
          </a:r>
          <a:endParaRPr lang="en-AU" sz="2000" kern="1200" dirty="0"/>
        </a:p>
      </dsp:txBody>
      <dsp:txXfrm>
        <a:off x="3047502" y="406"/>
        <a:ext cx="2269980" cy="1361988"/>
      </dsp:txXfrm>
    </dsp:sp>
    <dsp:sp modelId="{C47D4B1B-44CA-478A-BF77-7CFF8FF8711B}">
      <dsp:nvSpPr>
        <dsp:cNvPr id="0" name=""/>
        <dsp:cNvSpPr/>
      </dsp:nvSpPr>
      <dsp:spPr>
        <a:xfrm>
          <a:off x="5599891" y="14257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survive wet and dry seasons</a:t>
          </a:r>
          <a:endParaRPr lang="en-AU" sz="2000" kern="1200" dirty="0"/>
        </a:p>
      </dsp:txBody>
      <dsp:txXfrm>
        <a:off x="5599891" y="14257"/>
        <a:ext cx="2269980" cy="1361988"/>
      </dsp:txXfrm>
    </dsp:sp>
    <dsp:sp modelId="{0C5E1039-3EAF-43BA-978E-4F162E4E683E}">
      <dsp:nvSpPr>
        <dsp:cNvPr id="0" name=""/>
        <dsp:cNvSpPr/>
      </dsp:nvSpPr>
      <dsp:spPr>
        <a:xfrm>
          <a:off x="8041459" y="406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move from place to </a:t>
          </a:r>
          <a:r>
            <a:rPr lang="en-US" sz="2000" kern="1200" dirty="0" smtClean="0"/>
            <a:t>place (flippers, legs, wings)</a:t>
          </a:r>
          <a:endParaRPr lang="en-AU" sz="2000" kern="1200" dirty="0"/>
        </a:p>
      </dsp:txBody>
      <dsp:txXfrm>
        <a:off x="8041459" y="406"/>
        <a:ext cx="2269980" cy="1361988"/>
      </dsp:txXfrm>
    </dsp:sp>
    <dsp:sp modelId="{853263BE-F491-4641-8F71-F903ABCD8E77}">
      <dsp:nvSpPr>
        <dsp:cNvPr id="0" name=""/>
        <dsp:cNvSpPr/>
      </dsp:nvSpPr>
      <dsp:spPr>
        <a:xfrm>
          <a:off x="1799012" y="1589393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catch and eat food</a:t>
          </a:r>
          <a:endParaRPr lang="en-AU" sz="2000" kern="1200" dirty="0"/>
        </a:p>
      </dsp:txBody>
      <dsp:txXfrm>
        <a:off x="1799012" y="1589393"/>
        <a:ext cx="2269980" cy="1361988"/>
      </dsp:txXfrm>
    </dsp:sp>
    <dsp:sp modelId="{C29F8222-7F65-4BFE-B270-6E8FE647BB50}">
      <dsp:nvSpPr>
        <dsp:cNvPr id="0" name=""/>
        <dsp:cNvSpPr/>
      </dsp:nvSpPr>
      <dsp:spPr>
        <a:xfrm>
          <a:off x="4295991" y="1589393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take in oxygen</a:t>
          </a:r>
          <a:endParaRPr lang="en-AU" sz="2000" kern="1200" dirty="0"/>
        </a:p>
      </dsp:txBody>
      <dsp:txXfrm>
        <a:off x="4295991" y="1589393"/>
        <a:ext cx="2269980" cy="1361988"/>
      </dsp:txXfrm>
    </dsp:sp>
    <dsp:sp modelId="{0645C173-2349-4358-BFEF-4E442E5434BC}">
      <dsp:nvSpPr>
        <dsp:cNvPr id="0" name=""/>
        <dsp:cNvSpPr/>
      </dsp:nvSpPr>
      <dsp:spPr>
        <a:xfrm>
          <a:off x="6792970" y="1589393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reproduce</a:t>
          </a:r>
          <a:endParaRPr lang="en-AU" sz="2000" kern="1200" dirty="0"/>
        </a:p>
      </dsp:txBody>
      <dsp:txXfrm>
        <a:off x="6792970" y="1589393"/>
        <a:ext cx="2269980" cy="1361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B8E72-8A17-4010-99E0-9EDBC8BFEFF5}">
      <dsp:nvSpPr>
        <dsp:cNvPr id="0" name=""/>
        <dsp:cNvSpPr/>
      </dsp:nvSpPr>
      <dsp:spPr>
        <a:xfrm>
          <a:off x="550523" y="406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protect themselves from </a:t>
          </a:r>
          <a:r>
            <a:rPr lang="en-AU" sz="2100" kern="1200" dirty="0" smtClean="0"/>
            <a:t>grazing animals (spines and thorns)</a:t>
          </a:r>
          <a:endParaRPr lang="en-AU" sz="2100" kern="1200" dirty="0"/>
        </a:p>
      </dsp:txBody>
      <dsp:txXfrm>
        <a:off x="550523" y="406"/>
        <a:ext cx="2269980" cy="1361988"/>
      </dsp:txXfrm>
    </dsp:sp>
    <dsp:sp modelId="{8B7E8ABD-9BD8-46CB-AF53-195573E3E284}">
      <dsp:nvSpPr>
        <dsp:cNvPr id="0" name=""/>
        <dsp:cNvSpPr/>
      </dsp:nvSpPr>
      <dsp:spPr>
        <a:xfrm>
          <a:off x="3047502" y="406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capture light (large leaves)</a:t>
          </a:r>
          <a:endParaRPr lang="en-AU" sz="2100" kern="1200" dirty="0"/>
        </a:p>
      </dsp:txBody>
      <dsp:txXfrm>
        <a:off x="3047502" y="406"/>
        <a:ext cx="2269980" cy="1361988"/>
      </dsp:txXfrm>
    </dsp:sp>
    <dsp:sp modelId="{853263BE-F491-4641-8F71-F903ABCD8E77}">
      <dsp:nvSpPr>
        <dsp:cNvPr id="0" name=""/>
        <dsp:cNvSpPr/>
      </dsp:nvSpPr>
      <dsp:spPr>
        <a:xfrm>
          <a:off x="5544481" y="406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take in water (very long roots)</a:t>
          </a:r>
          <a:endParaRPr lang="en-AU" sz="2100" kern="1200" dirty="0"/>
        </a:p>
      </dsp:txBody>
      <dsp:txXfrm>
        <a:off x="5544481" y="406"/>
        <a:ext cx="2269980" cy="1361988"/>
      </dsp:txXfrm>
    </dsp:sp>
    <dsp:sp modelId="{C29F8222-7F65-4BFE-B270-6E8FE647BB50}">
      <dsp:nvSpPr>
        <dsp:cNvPr id="0" name=""/>
        <dsp:cNvSpPr/>
      </dsp:nvSpPr>
      <dsp:spPr>
        <a:xfrm>
          <a:off x="1746621" y="1550608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take in </a:t>
          </a:r>
          <a:r>
            <a:rPr lang="en-AU" sz="2100" kern="1200" dirty="0" smtClean="0"/>
            <a:t>oxygen and carbon dioxide</a:t>
          </a:r>
          <a:endParaRPr lang="en-AU" sz="2100" kern="1200" dirty="0"/>
        </a:p>
      </dsp:txBody>
      <dsp:txXfrm>
        <a:off x="1746621" y="1550608"/>
        <a:ext cx="2269980" cy="1361988"/>
      </dsp:txXfrm>
    </dsp:sp>
    <dsp:sp modelId="{0645C173-2349-4358-BFEF-4E442E5434BC}">
      <dsp:nvSpPr>
        <dsp:cNvPr id="0" name=""/>
        <dsp:cNvSpPr/>
      </dsp:nvSpPr>
      <dsp:spPr>
        <a:xfrm>
          <a:off x="4283007" y="1550617"/>
          <a:ext cx="2269980" cy="13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reproduce</a:t>
          </a:r>
          <a:endParaRPr lang="en-AU" sz="2100" kern="1200" dirty="0"/>
        </a:p>
      </dsp:txBody>
      <dsp:txXfrm>
        <a:off x="4283007" y="1550617"/>
        <a:ext cx="2269980" cy="1361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SFlRunlrU&amp;list=PLhz12vamHOnZv8kM6Xo6AbluwIIVpulio&amp;index=1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IiP-9VzY9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YX8VQIJVpT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9600" dirty="0" smtClean="0"/>
              <a:t>Adaptations</a:t>
            </a:r>
            <a:endParaRPr lang="en-AU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dirty="0" smtClean="0"/>
              <a:t>5.1 Living Places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51958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Adaptations of the emperor penguin </a:t>
            </a:r>
            <a:endParaRPr lang="en-AU" dirty="0"/>
          </a:p>
        </p:txBody>
      </p:sp>
      <p:pic>
        <p:nvPicPr>
          <p:cNvPr id="3074" name="Picture 2" descr="Image result for emperor penguin adapta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94" y="151215"/>
            <a:ext cx="7302137" cy="660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Adaptations of the artic fox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680" y="1240972"/>
            <a:ext cx="8270051" cy="44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Adaptations of the </a:t>
            </a:r>
            <a:r>
              <a:rPr lang="en-AU" dirty="0" smtClean="0"/>
              <a:t>barn owl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0377" y="72901"/>
            <a:ext cx="5695406" cy="6703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42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and </a:t>
            </a:r>
            <a:br>
              <a:rPr lang="en-AU" dirty="0" smtClean="0"/>
            </a:br>
            <a:r>
              <a:rPr lang="en-AU" dirty="0" smtClean="0"/>
              <a:t>Case Study:</a:t>
            </a:r>
            <a:br>
              <a:rPr lang="en-AU" dirty="0" smtClean="0"/>
            </a:br>
            <a:r>
              <a:rPr lang="en-AU" dirty="0" smtClean="0"/>
              <a:t>Peppered Moth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929" y="1391145"/>
            <a:ext cx="8086725" cy="433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07" y="2881903"/>
            <a:ext cx="2450174" cy="24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 smtClean="0"/>
              <a:t>Your task</a:t>
            </a:r>
            <a:endParaRPr lang="en-AU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789" y="864108"/>
            <a:ext cx="8020593" cy="5120640"/>
          </a:xfrm>
        </p:spPr>
        <p:txBody>
          <a:bodyPr>
            <a:normAutofit/>
          </a:bodyPr>
          <a:lstStyle/>
          <a:p>
            <a:r>
              <a:rPr lang="en-AU" sz="2800" u="sng" dirty="0" smtClean="0"/>
              <a:t>Complete cut and paste activity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sz="2800" dirty="0" smtClean="0"/>
              <a:t> Identify </a:t>
            </a:r>
            <a:r>
              <a:rPr lang="en-AU" sz="2800" dirty="0"/>
              <a:t>the </a:t>
            </a:r>
            <a:r>
              <a:rPr lang="en-AU" sz="2800" dirty="0" smtClean="0"/>
              <a:t>adaptations </a:t>
            </a:r>
            <a:r>
              <a:rPr lang="en-AU" sz="2800" dirty="0"/>
              <a:t>as </a:t>
            </a:r>
            <a:r>
              <a:rPr lang="en-AU" sz="2800" dirty="0" smtClean="0"/>
              <a:t>structural, behavioural </a:t>
            </a:r>
            <a:r>
              <a:rPr lang="en-AU" sz="2800" dirty="0"/>
              <a:t>or functional </a:t>
            </a:r>
          </a:p>
          <a:p>
            <a:pPr marL="0" indent="0">
              <a:buNone/>
            </a:pPr>
            <a:endParaRPr lang="en-AU" sz="2800" u="sng" dirty="0" smtClean="0"/>
          </a:p>
          <a:p>
            <a:r>
              <a:rPr lang="en-AU" sz="2800" u="sng" dirty="0" smtClean="0"/>
              <a:t>Answer 5.1 review </a:t>
            </a:r>
            <a:r>
              <a:rPr lang="en-AU" sz="2800" u="sng" dirty="0"/>
              <a:t>questions on page </a:t>
            </a:r>
            <a:r>
              <a:rPr lang="en-AU" sz="2800" u="sng" dirty="0" smtClean="0"/>
              <a:t>190: Q4, 14, 15</a:t>
            </a:r>
            <a:endParaRPr lang="en-AU" sz="2800" u="sng" dirty="0"/>
          </a:p>
        </p:txBody>
      </p:sp>
    </p:spTree>
    <p:extLst>
      <p:ext uri="{BB962C8B-B14F-4D97-AF65-F5344CB8AC3E}">
        <p14:creationId xmlns:p14="http://schemas.microsoft.com/office/powerpoint/2010/main" val="204724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Adaptations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033" y="1333995"/>
            <a:ext cx="7534275" cy="439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34" y="2529206"/>
            <a:ext cx="2450174" cy="24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1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Adaptations 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87384" y="1425575"/>
            <a:ext cx="11996056" cy="19986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To survive in their habitat, organisms have </a:t>
            </a:r>
            <a:r>
              <a:rPr lang="en-US" sz="2800" dirty="0" smtClean="0"/>
              <a:t>adaptations.</a:t>
            </a:r>
          </a:p>
          <a:p>
            <a:r>
              <a:rPr lang="en-US" sz="2800" dirty="0" smtClean="0"/>
              <a:t>Adaptations </a:t>
            </a:r>
            <a:r>
              <a:rPr lang="en-US" sz="2800" dirty="0" smtClean="0"/>
              <a:t>are </a:t>
            </a:r>
            <a:r>
              <a:rPr lang="en-US" sz="2800" b="1" dirty="0"/>
              <a:t>characteristics</a:t>
            </a:r>
            <a:r>
              <a:rPr lang="en-US" sz="2800" dirty="0"/>
              <a:t> that assist organisms to survive and </a:t>
            </a:r>
            <a:r>
              <a:rPr lang="en-US" sz="2800" dirty="0" smtClean="0"/>
              <a:t>reproduce</a:t>
            </a:r>
            <a:r>
              <a:rPr lang="en-AU" sz="2800" dirty="0" smtClean="0"/>
              <a:t>.</a:t>
            </a:r>
          </a:p>
          <a:p>
            <a:r>
              <a:rPr lang="en-AU" sz="2800" dirty="0" smtClean="0"/>
              <a:t>Adaptations </a:t>
            </a:r>
            <a:r>
              <a:rPr lang="en-AU" sz="2800" dirty="0"/>
              <a:t>enable animals to</a:t>
            </a:r>
            <a:r>
              <a:rPr lang="en-AU" sz="2800" dirty="0" smtClean="0"/>
              <a:t>:</a:t>
            </a:r>
          </a:p>
          <a:p>
            <a:endParaRPr lang="en-US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51676402"/>
              </p:ext>
            </p:extLst>
          </p:nvPr>
        </p:nvGraphicFramePr>
        <p:xfrm>
          <a:off x="513242" y="3517320"/>
          <a:ext cx="10861964" cy="295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9040" y="379367"/>
            <a:ext cx="5551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40BAD2"/>
                </a:solidFill>
              </a:rPr>
              <a:t>Adaptations</a:t>
            </a:r>
            <a:endParaRPr lang="en-AU" sz="4400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77" y="1904983"/>
            <a:ext cx="5255623" cy="47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028" y="309236"/>
            <a:ext cx="5551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40BAD2"/>
                </a:solidFill>
              </a:rPr>
              <a:t>How do animals adapt to arid/dry conditions </a:t>
            </a:r>
            <a:endParaRPr lang="en-AU" sz="4400" dirty="0">
              <a:solidFill>
                <a:srgbClr val="40BAD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7346" y="2181496"/>
            <a:ext cx="6466151" cy="457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dirty="0" smtClean="0"/>
              <a:t>long eye lashes, hairy ears and closing nostrils help to keep out sand</a:t>
            </a:r>
          </a:p>
          <a:p>
            <a:r>
              <a:rPr lang="en-AU" sz="2200" dirty="0" smtClean="0"/>
              <a:t>thick eyebrows which stand out and shade eyes from the sun</a:t>
            </a:r>
          </a:p>
          <a:p>
            <a:r>
              <a:rPr lang="en-AU" sz="2200" dirty="0" smtClean="0"/>
              <a:t>wide feet so they don’t sink in the sand</a:t>
            </a:r>
          </a:p>
          <a:p>
            <a:r>
              <a:rPr lang="en-AU" sz="2200" dirty="0" smtClean="0"/>
              <a:t>they can go without water for over a week because they can drink gallons in one go</a:t>
            </a:r>
          </a:p>
          <a:p>
            <a:r>
              <a:rPr lang="en-AU" sz="2200" dirty="0" smtClean="0"/>
              <a:t>they can go months without food – they store fat in their humps</a:t>
            </a:r>
          </a:p>
          <a:p>
            <a:r>
              <a:rPr lang="en-AU" sz="2200" dirty="0" smtClean="0"/>
              <a:t>body temperature can change to avoid losing water through sweating</a:t>
            </a:r>
          </a:p>
          <a:p>
            <a:r>
              <a:rPr lang="en-AU" sz="2200" dirty="0" smtClean="0"/>
              <a:t>they are well camouflaged</a:t>
            </a:r>
          </a:p>
          <a:p>
            <a:r>
              <a:rPr lang="en-AU" sz="2200" dirty="0" smtClean="0"/>
              <a:t>thick fur helps to keep them warm at night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11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Adaptations 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287384" y="1425575"/>
            <a:ext cx="11996056" cy="19986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2800" dirty="0" smtClean="0"/>
              <a:t>Adaptations </a:t>
            </a:r>
            <a:r>
              <a:rPr lang="en-AU" sz="2800" dirty="0"/>
              <a:t>enable </a:t>
            </a:r>
            <a:r>
              <a:rPr lang="en-AU" sz="2800" dirty="0" smtClean="0"/>
              <a:t>plants </a:t>
            </a:r>
            <a:r>
              <a:rPr lang="en-AU" sz="2800" dirty="0"/>
              <a:t>to</a:t>
            </a:r>
            <a:r>
              <a:rPr lang="en-AU" sz="2800" dirty="0" smtClean="0"/>
              <a:t>:</a:t>
            </a:r>
          </a:p>
          <a:p>
            <a:endParaRPr lang="en-US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0408383"/>
              </p:ext>
            </p:extLst>
          </p:nvPr>
        </p:nvGraphicFramePr>
        <p:xfrm>
          <a:off x="2002408" y="3098487"/>
          <a:ext cx="10861964" cy="295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9040" y="379367"/>
            <a:ext cx="5551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40BAD2"/>
                </a:solidFill>
              </a:rPr>
              <a:t>Adaptations</a:t>
            </a:r>
            <a:endParaRPr lang="en-AU" sz="4400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25564" y="2486841"/>
            <a:ext cx="6866436" cy="3815035"/>
          </a:xfrm>
        </p:spPr>
        <p:txBody>
          <a:bodyPr/>
          <a:lstStyle/>
          <a:p>
            <a:r>
              <a:rPr lang="en-AU" dirty="0" smtClean="0"/>
              <a:t>thick, waxy skin to reduce loss of water and to reflect heat</a:t>
            </a:r>
          </a:p>
          <a:p>
            <a:r>
              <a:rPr lang="en-AU" dirty="0" smtClean="0"/>
              <a:t>large, fleshy stems to store water</a:t>
            </a:r>
          </a:p>
          <a:p>
            <a:r>
              <a:rPr lang="en-AU" dirty="0" smtClean="0"/>
              <a:t>thorns and thin, spiky or glossy leaves to reduce water loss</a:t>
            </a:r>
          </a:p>
          <a:p>
            <a:r>
              <a:rPr lang="en-AU" dirty="0" smtClean="0"/>
              <a:t>spikes protect cacti from animals wishing to use stored water</a:t>
            </a:r>
          </a:p>
          <a:p>
            <a:r>
              <a:rPr lang="en-AU" dirty="0" smtClean="0"/>
              <a:t>deep roots to tap groundwater</a:t>
            </a:r>
          </a:p>
          <a:p>
            <a:r>
              <a:rPr lang="en-AU" dirty="0" smtClean="0"/>
              <a:t>long shallow roots which spread over a wide area</a:t>
            </a:r>
          </a:p>
          <a:p>
            <a:r>
              <a:rPr lang="en-AU" dirty="0" smtClean="0"/>
              <a:t>plants lie dormant for years until rain falls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0" y="1680075"/>
            <a:ext cx="5038217" cy="5008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2925" y="544368"/>
            <a:ext cx="5551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40BAD2"/>
                </a:solidFill>
              </a:rPr>
              <a:t>How do plants adapt to arid/dry conditions </a:t>
            </a:r>
            <a:endParaRPr lang="en-AU" sz="4400" dirty="0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Structural Adaptations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461" y="731520"/>
            <a:ext cx="7877790" cy="5760719"/>
          </a:xfrm>
        </p:spPr>
        <p:txBody>
          <a:bodyPr>
            <a:normAutofit/>
          </a:bodyPr>
          <a:lstStyle/>
          <a:p>
            <a:r>
              <a:rPr lang="en-AU" sz="2200" dirty="0" smtClean="0"/>
              <a:t>A </a:t>
            </a:r>
            <a:r>
              <a:rPr lang="en-AU" sz="2200" b="1" u="sng" dirty="0" smtClean="0"/>
              <a:t>physical feature/characteristic </a:t>
            </a:r>
            <a:r>
              <a:rPr lang="en-AU" sz="2200" dirty="0" smtClean="0"/>
              <a:t>that an organism has that helps it survive in its environment </a:t>
            </a:r>
          </a:p>
          <a:p>
            <a:r>
              <a:rPr lang="en-AU" sz="2200" dirty="0" smtClean="0"/>
              <a:t>The </a:t>
            </a:r>
            <a:r>
              <a:rPr lang="en-AU" sz="2200" dirty="0" smtClean="0"/>
              <a:t>way an organism’s body part are </a:t>
            </a:r>
            <a:r>
              <a:rPr lang="en-AU" sz="2200" b="1" u="sng" dirty="0" smtClean="0"/>
              <a:t>built</a:t>
            </a:r>
            <a:r>
              <a:rPr lang="en-AU" sz="2200" b="1" i="1" dirty="0" smtClean="0"/>
              <a:t> </a:t>
            </a:r>
            <a:r>
              <a:rPr lang="en-AU" sz="2200" dirty="0" smtClean="0"/>
              <a:t>to help it survive.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Examples:</a:t>
            </a:r>
            <a:endParaRPr lang="en-AU" dirty="0" smtClean="0"/>
          </a:p>
          <a:p>
            <a:pPr lvl="1"/>
            <a:r>
              <a:rPr lang="en-AU" sz="2000" dirty="0" smtClean="0"/>
              <a:t>Small ears on an arctic fox</a:t>
            </a:r>
          </a:p>
          <a:p>
            <a:pPr lvl="1"/>
            <a:r>
              <a:rPr lang="en-AU" sz="2000" dirty="0" smtClean="0"/>
              <a:t>Kangaroo pouch</a:t>
            </a:r>
          </a:p>
          <a:p>
            <a:pPr lvl="1"/>
            <a:r>
              <a:rPr lang="en-AU" sz="2000" dirty="0" smtClean="0"/>
              <a:t>Colour to camouflage</a:t>
            </a:r>
          </a:p>
          <a:p>
            <a:pPr lvl="1"/>
            <a:r>
              <a:rPr lang="en-AU" sz="2000" dirty="0" smtClean="0"/>
              <a:t>Sticky pads on gecko </a:t>
            </a:r>
            <a:r>
              <a:rPr lang="en-AU" sz="2000" dirty="0" smtClean="0"/>
              <a:t>feet</a:t>
            </a:r>
          </a:p>
          <a:p>
            <a:pPr lvl="1"/>
            <a:r>
              <a:rPr lang="en-AU" sz="2000" dirty="0" smtClean="0"/>
              <a:t>Spines on cactus plant </a:t>
            </a:r>
          </a:p>
          <a:p>
            <a:pPr lvl="1"/>
            <a:r>
              <a:rPr lang="en-AU" sz="2000" dirty="0" smtClean="0"/>
              <a:t>Wings for flight</a:t>
            </a:r>
          </a:p>
          <a:p>
            <a:pPr lvl="1"/>
            <a:r>
              <a:rPr lang="en-AU" sz="2000" dirty="0" smtClean="0"/>
              <a:t>Body coverings, spikes on echidna </a:t>
            </a:r>
          </a:p>
          <a:p>
            <a:pPr lvl="1"/>
            <a:r>
              <a:rPr lang="en-AU" sz="2000" dirty="0" smtClean="0"/>
              <a:t>Arctic </a:t>
            </a:r>
            <a:r>
              <a:rPr lang="en-AU" sz="2000" dirty="0"/>
              <a:t>foxes have thicker fur for surviving the freezing temperatures; </a:t>
            </a:r>
            <a:endParaRPr lang="en-AU" sz="2000" dirty="0" smtClean="0"/>
          </a:p>
          <a:p>
            <a:pPr lvl="1"/>
            <a:r>
              <a:rPr lang="en-AU" sz="2000" dirty="0"/>
              <a:t>C</a:t>
            </a:r>
            <a:r>
              <a:rPr lang="en-AU" sz="2000" dirty="0" smtClean="0"/>
              <a:t>amels </a:t>
            </a:r>
            <a:r>
              <a:rPr lang="en-AU" sz="2000" dirty="0"/>
              <a:t>have long eyelashes and the ability to close their nostrils to keep sand out</a:t>
            </a:r>
            <a:r>
              <a:rPr lang="en-AU" sz="2000" dirty="0" smtClean="0"/>
              <a:t>.</a:t>
            </a:r>
            <a:endParaRPr lang="en-AU" sz="2000" dirty="0" smtClean="0"/>
          </a:p>
        </p:txBody>
      </p:sp>
      <p:pic>
        <p:nvPicPr>
          <p:cNvPr id="1028" name="Picture 4" descr="Image result for camouflage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56" y="2252484"/>
            <a:ext cx="3750219" cy="2343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Behavioural Adaptations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392" y="702379"/>
            <a:ext cx="7672671" cy="5384912"/>
          </a:xfrm>
        </p:spPr>
        <p:txBody>
          <a:bodyPr>
            <a:normAutofit/>
          </a:bodyPr>
          <a:lstStyle/>
          <a:p>
            <a:r>
              <a:rPr lang="en-AU" sz="2200" dirty="0" smtClean="0"/>
              <a:t>Something a species does/behaves in order to survive in its natural environment</a:t>
            </a:r>
          </a:p>
          <a:p>
            <a:r>
              <a:rPr lang="en-AU" sz="2200" dirty="0" smtClean="0"/>
              <a:t>The </a:t>
            </a:r>
            <a:r>
              <a:rPr lang="en-AU" sz="2200" dirty="0" smtClean="0"/>
              <a:t>way the organism </a:t>
            </a:r>
            <a:r>
              <a:rPr lang="en-AU" sz="2200" b="1" u="sng" dirty="0" smtClean="0"/>
              <a:t>acts</a:t>
            </a:r>
            <a:r>
              <a:rPr lang="en-AU" sz="2200" b="1" i="1" dirty="0" smtClean="0"/>
              <a:t> </a:t>
            </a:r>
            <a:r>
              <a:rPr lang="en-AU" sz="2200" dirty="0" smtClean="0"/>
              <a:t>to help it to </a:t>
            </a:r>
            <a:r>
              <a:rPr lang="en-AU" sz="2200" dirty="0" smtClean="0"/>
              <a:t>survive.</a:t>
            </a:r>
          </a:p>
          <a:p>
            <a:r>
              <a:rPr lang="en-AU" sz="2200" dirty="0" smtClean="0"/>
              <a:t>Behavioural </a:t>
            </a:r>
            <a:r>
              <a:rPr lang="en-AU" sz="2200" dirty="0"/>
              <a:t>adaptations can be instinctive or they can be learned. Instinctive behaviour is a behaviour pattern that the organism naturally follows.</a:t>
            </a:r>
            <a:endParaRPr lang="en-AU" sz="2200" dirty="0" smtClean="0"/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Examples:</a:t>
            </a:r>
            <a:endParaRPr lang="en-AU" dirty="0" smtClean="0"/>
          </a:p>
          <a:p>
            <a:pPr lvl="1"/>
            <a:r>
              <a:rPr lang="en-AU" sz="2000" dirty="0" smtClean="0"/>
              <a:t>Breeding </a:t>
            </a:r>
            <a:r>
              <a:rPr lang="en-AU" sz="2000" dirty="0" smtClean="0"/>
              <a:t>times</a:t>
            </a:r>
          </a:p>
          <a:p>
            <a:pPr lvl="1"/>
            <a:r>
              <a:rPr lang="en-AU" sz="2000" dirty="0" smtClean="0"/>
              <a:t>Mating calls</a:t>
            </a:r>
          </a:p>
          <a:p>
            <a:pPr lvl="1"/>
            <a:r>
              <a:rPr lang="en-AU" sz="2000" dirty="0" smtClean="0"/>
              <a:t>Nesting </a:t>
            </a:r>
            <a:endParaRPr lang="en-AU" sz="2000" dirty="0" smtClean="0"/>
          </a:p>
          <a:p>
            <a:pPr lvl="1"/>
            <a:r>
              <a:rPr lang="en-AU" dirty="0" smtClean="0"/>
              <a:t>Migration</a:t>
            </a:r>
          </a:p>
          <a:p>
            <a:pPr lvl="1"/>
            <a:r>
              <a:rPr lang="en-AU" dirty="0" smtClean="0"/>
              <a:t>Hibernation</a:t>
            </a:r>
          </a:p>
          <a:p>
            <a:pPr lvl="1"/>
            <a:r>
              <a:rPr lang="en-AU" sz="2000" dirty="0"/>
              <a:t>Hunts at </a:t>
            </a:r>
            <a:r>
              <a:rPr lang="en-AU" sz="2000" dirty="0" smtClean="0"/>
              <a:t>night </a:t>
            </a:r>
            <a:endParaRPr lang="en-AU" sz="2000" dirty="0"/>
          </a:p>
        </p:txBody>
      </p:sp>
      <p:pic>
        <p:nvPicPr>
          <p:cNvPr id="6146" name="Picture 2" descr="Image result for bird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90" y="3663406"/>
            <a:ext cx="4898573" cy="217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0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Functional Adaptations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261" y="1229868"/>
            <a:ext cx="7315200" cy="5120640"/>
          </a:xfrm>
        </p:spPr>
        <p:txBody>
          <a:bodyPr>
            <a:normAutofit/>
          </a:bodyPr>
          <a:lstStyle/>
          <a:p>
            <a:r>
              <a:rPr lang="en-AU" sz="2200" dirty="0" smtClean="0"/>
              <a:t>Functional </a:t>
            </a:r>
            <a:r>
              <a:rPr lang="en-AU" sz="2200" dirty="0"/>
              <a:t>adaptations refer to the working of an organism's </a:t>
            </a:r>
            <a:r>
              <a:rPr lang="en-AU" sz="2200" dirty="0" smtClean="0"/>
              <a:t>body involving internal body systems. </a:t>
            </a:r>
          </a:p>
          <a:p>
            <a:r>
              <a:rPr lang="en-AU" sz="2200" dirty="0" smtClean="0"/>
              <a:t>These </a:t>
            </a:r>
            <a:r>
              <a:rPr lang="en-AU" sz="2200" dirty="0"/>
              <a:t>adaptations relate to the general functioning of the body. </a:t>
            </a:r>
            <a:endParaRPr lang="en-AU" sz="2200" dirty="0" smtClean="0"/>
          </a:p>
          <a:p>
            <a:r>
              <a:rPr lang="en-AU" sz="2200" dirty="0" smtClean="0"/>
              <a:t>The </a:t>
            </a:r>
            <a:r>
              <a:rPr lang="en-AU" sz="2200" dirty="0"/>
              <a:t>way an organism’s body </a:t>
            </a:r>
            <a:r>
              <a:rPr lang="en-AU" sz="2200" b="1" u="sng" dirty="0"/>
              <a:t>works</a:t>
            </a:r>
            <a:r>
              <a:rPr lang="en-AU" sz="2200" b="1" i="1" dirty="0"/>
              <a:t> </a:t>
            </a:r>
            <a:r>
              <a:rPr lang="en-AU" sz="2200" dirty="0"/>
              <a:t>to help it survive</a:t>
            </a:r>
            <a:r>
              <a:rPr lang="en-AU" sz="2200" dirty="0" smtClean="0"/>
              <a:t>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Examples:</a:t>
            </a:r>
            <a:endParaRPr lang="en-AU" dirty="0"/>
          </a:p>
          <a:p>
            <a:pPr lvl="1"/>
            <a:r>
              <a:rPr lang="en-AU" sz="2000" dirty="0"/>
              <a:t>Bilby sense of smell</a:t>
            </a:r>
          </a:p>
          <a:p>
            <a:pPr lvl="1"/>
            <a:r>
              <a:rPr lang="en-AU" sz="2000" dirty="0"/>
              <a:t>Echidna produces sticky </a:t>
            </a:r>
            <a:r>
              <a:rPr lang="en-AU" sz="2000" dirty="0" smtClean="0"/>
              <a:t>saliva</a:t>
            </a:r>
            <a:endParaRPr lang="en-AU" sz="2000" dirty="0"/>
          </a:p>
          <a:p>
            <a:pPr lvl="1"/>
            <a:r>
              <a:rPr lang="en-AU" sz="2000" dirty="0"/>
              <a:t>Little urine to save </a:t>
            </a:r>
            <a:r>
              <a:rPr lang="en-AU" sz="2000" dirty="0" smtClean="0"/>
              <a:t>water</a:t>
            </a:r>
          </a:p>
          <a:p>
            <a:pPr lvl="1"/>
            <a:r>
              <a:rPr lang="en-AU" sz="2000" dirty="0" smtClean="0"/>
              <a:t>Keep a constant temperature </a:t>
            </a:r>
          </a:p>
          <a:p>
            <a:pPr lvl="1"/>
            <a:r>
              <a:rPr lang="en-AU" sz="2000" dirty="0" smtClean="0"/>
              <a:t>Make venom or slime </a:t>
            </a:r>
            <a:endParaRPr lang="en-AU" sz="2000" dirty="0"/>
          </a:p>
          <a:p>
            <a:pPr marL="0" indent="0">
              <a:buNone/>
            </a:pPr>
            <a:endParaRPr lang="en-AU" sz="2200" dirty="0"/>
          </a:p>
          <a:p>
            <a:endParaRPr lang="en-AU" sz="2200" dirty="0"/>
          </a:p>
        </p:txBody>
      </p:sp>
      <p:pic>
        <p:nvPicPr>
          <p:cNvPr id="7170" name="Picture 2" descr="Image result for echi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16" y="3151833"/>
            <a:ext cx="3725761" cy="2573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3374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481</TotalTime>
  <Words>529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Corbel</vt:lpstr>
      <vt:lpstr>Wingdings</vt:lpstr>
      <vt:lpstr>Wingdings 2</vt:lpstr>
      <vt:lpstr>Frame</vt:lpstr>
      <vt:lpstr>Adaptations</vt:lpstr>
      <vt:lpstr>Adaptations</vt:lpstr>
      <vt:lpstr>Adaptations </vt:lpstr>
      <vt:lpstr>PowerPoint Presentation</vt:lpstr>
      <vt:lpstr>Adaptations </vt:lpstr>
      <vt:lpstr>PowerPoint Presentation</vt:lpstr>
      <vt:lpstr>Structural Adaptations</vt:lpstr>
      <vt:lpstr>Behavioural Adaptations</vt:lpstr>
      <vt:lpstr>Functional Adaptations</vt:lpstr>
      <vt:lpstr>Adaptations of the emperor penguin </vt:lpstr>
      <vt:lpstr>Adaptations of the artic fox</vt:lpstr>
      <vt:lpstr>Adaptations of the barn owl</vt:lpstr>
      <vt:lpstr>Summary and  Case Study: Peppered Moth</vt:lpstr>
      <vt:lpstr>Your task</vt:lpstr>
    </vt:vector>
  </TitlesOfParts>
  <Company>St Monica's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20</cp:revision>
  <dcterms:created xsi:type="dcterms:W3CDTF">2015-08-30T03:47:45Z</dcterms:created>
  <dcterms:modified xsi:type="dcterms:W3CDTF">2017-05-02T08:40:57Z</dcterms:modified>
</cp:coreProperties>
</file>