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9"/>
  </p:handoutMasterIdLst>
  <p:sldIdLst>
    <p:sldId id="258" r:id="rId2"/>
    <p:sldId id="261" r:id="rId3"/>
    <p:sldId id="256" r:id="rId4"/>
    <p:sldId id="259" r:id="rId5"/>
    <p:sldId id="262" r:id="rId6"/>
    <p:sldId id="260" r:id="rId7"/>
    <p:sldId id="263" r:id="rId8"/>
  </p:sldIdLst>
  <p:sldSz cx="12192000" cy="6858000"/>
  <p:notesSz cx="9939338" cy="6805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D8BB6A-7286-4B7E-8836-D37BE1491122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 phldr="0"/>
      <dgm:spPr/>
    </dgm:pt>
    <dgm:pt modelId="{DC64E3CD-BBD8-4428-A971-550F3B50E6ED}">
      <dgm:prSet phldrT="[Text]" phldr="1"/>
      <dgm:spPr/>
      <dgm:t>
        <a:bodyPr/>
        <a:lstStyle/>
        <a:p>
          <a:endParaRPr lang="en-US" dirty="0"/>
        </a:p>
      </dgm:t>
    </dgm:pt>
    <dgm:pt modelId="{A573BE45-2348-4DB0-AC9B-057A2A3E8929}" type="parTrans" cxnId="{F4F73AFD-B8C4-454D-ADC0-4E464829700B}">
      <dgm:prSet/>
      <dgm:spPr/>
      <dgm:t>
        <a:bodyPr/>
        <a:lstStyle/>
        <a:p>
          <a:endParaRPr lang="en-US"/>
        </a:p>
      </dgm:t>
    </dgm:pt>
    <dgm:pt modelId="{4CCCC2A1-F1D4-4C3E-A042-EB55E050DC5D}" type="sibTrans" cxnId="{F4F73AFD-B8C4-454D-ADC0-4E464829700B}">
      <dgm:prSet/>
      <dgm:spPr/>
      <dgm:t>
        <a:bodyPr/>
        <a:lstStyle/>
        <a:p>
          <a:endParaRPr lang="en-US"/>
        </a:p>
      </dgm:t>
    </dgm:pt>
    <dgm:pt modelId="{333B58C8-D7D5-445C-A36C-178F4C324A42}">
      <dgm:prSet phldrT="[Text]" phldr="1"/>
      <dgm:spPr/>
      <dgm:t>
        <a:bodyPr/>
        <a:lstStyle/>
        <a:p>
          <a:endParaRPr lang="en-US"/>
        </a:p>
      </dgm:t>
    </dgm:pt>
    <dgm:pt modelId="{BDF2CD03-8EB5-4FA1-9EA7-081E633C8680}" type="parTrans" cxnId="{1A7EE7B5-5106-431C-B0CE-267424315FAD}">
      <dgm:prSet/>
      <dgm:spPr/>
      <dgm:t>
        <a:bodyPr/>
        <a:lstStyle/>
        <a:p>
          <a:endParaRPr lang="en-US"/>
        </a:p>
      </dgm:t>
    </dgm:pt>
    <dgm:pt modelId="{7839D964-ACC9-4327-A01A-2E92368B495A}" type="sibTrans" cxnId="{1A7EE7B5-5106-431C-B0CE-267424315FAD}">
      <dgm:prSet/>
      <dgm:spPr/>
      <dgm:t>
        <a:bodyPr/>
        <a:lstStyle/>
        <a:p>
          <a:endParaRPr lang="en-US"/>
        </a:p>
      </dgm:t>
    </dgm:pt>
    <dgm:pt modelId="{9B1EDFF1-43A8-471D-9F76-9802E13B3845}">
      <dgm:prSet phldrT="[Text]" phldr="1"/>
      <dgm:spPr/>
      <dgm:t>
        <a:bodyPr/>
        <a:lstStyle/>
        <a:p>
          <a:endParaRPr lang="en-US"/>
        </a:p>
      </dgm:t>
    </dgm:pt>
    <dgm:pt modelId="{AB015E9C-D7FC-4C30-9C51-43E71B16BA8F}" type="parTrans" cxnId="{B3660D29-0BAF-4A7F-B3F2-4641FA9E1393}">
      <dgm:prSet/>
      <dgm:spPr/>
      <dgm:t>
        <a:bodyPr/>
        <a:lstStyle/>
        <a:p>
          <a:endParaRPr lang="en-US"/>
        </a:p>
      </dgm:t>
    </dgm:pt>
    <dgm:pt modelId="{A29259BC-D7C3-492A-8042-B3472B58FA0F}" type="sibTrans" cxnId="{B3660D29-0BAF-4A7F-B3F2-4641FA9E1393}">
      <dgm:prSet/>
      <dgm:spPr/>
      <dgm:t>
        <a:bodyPr/>
        <a:lstStyle/>
        <a:p>
          <a:endParaRPr lang="en-US"/>
        </a:p>
      </dgm:t>
    </dgm:pt>
    <dgm:pt modelId="{1B92B412-AA42-4D04-B72B-E51FB0FBDBE6}" type="pres">
      <dgm:prSet presAssocID="{48D8BB6A-7286-4B7E-8836-D37BE1491122}" presName="Name0" presStyleCnt="0">
        <dgm:presLayoutVars>
          <dgm:dir/>
          <dgm:resizeHandles val="exact"/>
        </dgm:presLayoutVars>
      </dgm:prSet>
      <dgm:spPr/>
    </dgm:pt>
    <dgm:pt modelId="{49FB2EBF-45DB-4D48-8FDB-B84DD5F9AA2E}" type="pres">
      <dgm:prSet presAssocID="{DC64E3CD-BBD8-4428-A971-550F3B50E6E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D44280-9B9F-45F4-A0D6-83F4F5314FF4}" type="pres">
      <dgm:prSet presAssocID="{4CCCC2A1-F1D4-4C3E-A042-EB55E050DC5D}" presName="sibTrans" presStyleLbl="sibTrans2D1" presStyleIdx="0" presStyleCnt="2"/>
      <dgm:spPr/>
      <dgm:t>
        <a:bodyPr/>
        <a:lstStyle/>
        <a:p>
          <a:endParaRPr lang="en-US"/>
        </a:p>
      </dgm:t>
    </dgm:pt>
    <dgm:pt modelId="{821EA0BF-2B7E-4EA2-8B38-65FAA5DC99E9}" type="pres">
      <dgm:prSet presAssocID="{4CCCC2A1-F1D4-4C3E-A042-EB55E050DC5D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D180AD9E-656A-449D-BBF8-906E37027B32}" type="pres">
      <dgm:prSet presAssocID="{333B58C8-D7D5-445C-A36C-178F4C324A4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FEE242-82A0-4002-BF5E-497D0955AD33}" type="pres">
      <dgm:prSet presAssocID="{7839D964-ACC9-4327-A01A-2E92368B495A}" presName="sibTrans" presStyleLbl="sibTrans2D1" presStyleIdx="1" presStyleCnt="2"/>
      <dgm:spPr/>
      <dgm:t>
        <a:bodyPr/>
        <a:lstStyle/>
        <a:p>
          <a:endParaRPr lang="en-US"/>
        </a:p>
      </dgm:t>
    </dgm:pt>
    <dgm:pt modelId="{A371A70D-53B8-423E-AE20-1DAC94DD7104}" type="pres">
      <dgm:prSet presAssocID="{7839D964-ACC9-4327-A01A-2E92368B495A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2A45B2C8-DAB4-425A-877E-FDFBEF8777AB}" type="pres">
      <dgm:prSet presAssocID="{9B1EDFF1-43A8-471D-9F76-9802E13B384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1FF3B2-9A0C-4B33-8A99-A693AE14B34B}" type="presOf" srcId="{4CCCC2A1-F1D4-4C3E-A042-EB55E050DC5D}" destId="{821EA0BF-2B7E-4EA2-8B38-65FAA5DC99E9}" srcOrd="1" destOrd="0" presId="urn:microsoft.com/office/officeart/2005/8/layout/process1"/>
    <dgm:cxn modelId="{1A17506E-BCE4-4602-B54C-DD7A0DA6BAE1}" type="presOf" srcId="{333B58C8-D7D5-445C-A36C-178F4C324A42}" destId="{D180AD9E-656A-449D-BBF8-906E37027B32}" srcOrd="0" destOrd="0" presId="urn:microsoft.com/office/officeart/2005/8/layout/process1"/>
    <dgm:cxn modelId="{74C612E5-D05E-4591-92A7-E4FCC9F4DE7D}" type="presOf" srcId="{7839D964-ACC9-4327-A01A-2E92368B495A}" destId="{F8FEE242-82A0-4002-BF5E-497D0955AD33}" srcOrd="0" destOrd="0" presId="urn:microsoft.com/office/officeart/2005/8/layout/process1"/>
    <dgm:cxn modelId="{1A7EE7B5-5106-431C-B0CE-267424315FAD}" srcId="{48D8BB6A-7286-4B7E-8836-D37BE1491122}" destId="{333B58C8-D7D5-445C-A36C-178F4C324A42}" srcOrd="1" destOrd="0" parTransId="{BDF2CD03-8EB5-4FA1-9EA7-081E633C8680}" sibTransId="{7839D964-ACC9-4327-A01A-2E92368B495A}"/>
    <dgm:cxn modelId="{3B005BF3-5A4E-4A30-9114-82C7FEE13B82}" type="presOf" srcId="{DC64E3CD-BBD8-4428-A971-550F3B50E6ED}" destId="{49FB2EBF-45DB-4D48-8FDB-B84DD5F9AA2E}" srcOrd="0" destOrd="0" presId="urn:microsoft.com/office/officeart/2005/8/layout/process1"/>
    <dgm:cxn modelId="{E0AA9E49-506E-4C8B-8C67-AAEB11D2E4F0}" type="presOf" srcId="{9B1EDFF1-43A8-471D-9F76-9802E13B3845}" destId="{2A45B2C8-DAB4-425A-877E-FDFBEF8777AB}" srcOrd="0" destOrd="0" presId="urn:microsoft.com/office/officeart/2005/8/layout/process1"/>
    <dgm:cxn modelId="{B3660D29-0BAF-4A7F-B3F2-4641FA9E1393}" srcId="{48D8BB6A-7286-4B7E-8836-D37BE1491122}" destId="{9B1EDFF1-43A8-471D-9F76-9802E13B3845}" srcOrd="2" destOrd="0" parTransId="{AB015E9C-D7FC-4C30-9C51-43E71B16BA8F}" sibTransId="{A29259BC-D7C3-492A-8042-B3472B58FA0F}"/>
    <dgm:cxn modelId="{023D5461-3D4B-48A1-AE79-C07863005A23}" type="presOf" srcId="{7839D964-ACC9-4327-A01A-2E92368B495A}" destId="{A371A70D-53B8-423E-AE20-1DAC94DD7104}" srcOrd="1" destOrd="0" presId="urn:microsoft.com/office/officeart/2005/8/layout/process1"/>
    <dgm:cxn modelId="{45D058B8-EF19-4CAF-A0D3-8DFBC0954DF7}" type="presOf" srcId="{4CCCC2A1-F1D4-4C3E-A042-EB55E050DC5D}" destId="{1ED44280-9B9F-45F4-A0D6-83F4F5314FF4}" srcOrd="0" destOrd="0" presId="urn:microsoft.com/office/officeart/2005/8/layout/process1"/>
    <dgm:cxn modelId="{F4F73AFD-B8C4-454D-ADC0-4E464829700B}" srcId="{48D8BB6A-7286-4B7E-8836-D37BE1491122}" destId="{DC64E3CD-BBD8-4428-A971-550F3B50E6ED}" srcOrd="0" destOrd="0" parTransId="{A573BE45-2348-4DB0-AC9B-057A2A3E8929}" sibTransId="{4CCCC2A1-F1D4-4C3E-A042-EB55E050DC5D}"/>
    <dgm:cxn modelId="{AF23CC9A-91EC-44DA-B4CD-1D3134C23FD3}" type="presOf" srcId="{48D8BB6A-7286-4B7E-8836-D37BE1491122}" destId="{1B92B412-AA42-4D04-B72B-E51FB0FBDBE6}" srcOrd="0" destOrd="0" presId="urn:microsoft.com/office/officeart/2005/8/layout/process1"/>
    <dgm:cxn modelId="{340A54B9-1D03-4240-B2BA-1A88A859A7B3}" type="presParOf" srcId="{1B92B412-AA42-4D04-B72B-E51FB0FBDBE6}" destId="{49FB2EBF-45DB-4D48-8FDB-B84DD5F9AA2E}" srcOrd="0" destOrd="0" presId="urn:microsoft.com/office/officeart/2005/8/layout/process1"/>
    <dgm:cxn modelId="{C80F22D4-F12D-4759-8048-8E3D03BD081A}" type="presParOf" srcId="{1B92B412-AA42-4D04-B72B-E51FB0FBDBE6}" destId="{1ED44280-9B9F-45F4-A0D6-83F4F5314FF4}" srcOrd="1" destOrd="0" presId="urn:microsoft.com/office/officeart/2005/8/layout/process1"/>
    <dgm:cxn modelId="{99E0FB71-2152-47A7-B9DB-4521FB1E8C22}" type="presParOf" srcId="{1ED44280-9B9F-45F4-A0D6-83F4F5314FF4}" destId="{821EA0BF-2B7E-4EA2-8B38-65FAA5DC99E9}" srcOrd="0" destOrd="0" presId="urn:microsoft.com/office/officeart/2005/8/layout/process1"/>
    <dgm:cxn modelId="{83321DD8-6523-407A-99EB-9BA3DC42996F}" type="presParOf" srcId="{1B92B412-AA42-4D04-B72B-E51FB0FBDBE6}" destId="{D180AD9E-656A-449D-BBF8-906E37027B32}" srcOrd="2" destOrd="0" presId="urn:microsoft.com/office/officeart/2005/8/layout/process1"/>
    <dgm:cxn modelId="{6AC25382-0C00-40A3-BD5A-111686C5FB6C}" type="presParOf" srcId="{1B92B412-AA42-4D04-B72B-E51FB0FBDBE6}" destId="{F8FEE242-82A0-4002-BF5E-497D0955AD33}" srcOrd="3" destOrd="0" presId="urn:microsoft.com/office/officeart/2005/8/layout/process1"/>
    <dgm:cxn modelId="{8F65B35C-39F1-487B-9EE2-D613297F6DA2}" type="presParOf" srcId="{F8FEE242-82A0-4002-BF5E-497D0955AD33}" destId="{A371A70D-53B8-423E-AE20-1DAC94DD7104}" srcOrd="0" destOrd="0" presId="urn:microsoft.com/office/officeart/2005/8/layout/process1"/>
    <dgm:cxn modelId="{04951FDC-ACF1-417F-9BFF-9035265F24BF}" type="presParOf" srcId="{1B92B412-AA42-4D04-B72B-E51FB0FBDBE6}" destId="{2A45B2C8-DAB4-425A-877E-FDFBEF8777AB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D8BB6A-7286-4B7E-8836-D37BE1491122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 phldr="0"/>
      <dgm:spPr/>
    </dgm:pt>
    <dgm:pt modelId="{DC64E3CD-BBD8-4428-A971-550F3B50E6ED}">
      <dgm:prSet phldrT="[Text]" phldr="1"/>
      <dgm:spPr/>
      <dgm:t>
        <a:bodyPr/>
        <a:lstStyle/>
        <a:p>
          <a:endParaRPr lang="en-US" dirty="0"/>
        </a:p>
      </dgm:t>
    </dgm:pt>
    <dgm:pt modelId="{A573BE45-2348-4DB0-AC9B-057A2A3E8929}" type="parTrans" cxnId="{F4F73AFD-B8C4-454D-ADC0-4E464829700B}">
      <dgm:prSet/>
      <dgm:spPr/>
      <dgm:t>
        <a:bodyPr/>
        <a:lstStyle/>
        <a:p>
          <a:endParaRPr lang="en-US"/>
        </a:p>
      </dgm:t>
    </dgm:pt>
    <dgm:pt modelId="{4CCCC2A1-F1D4-4C3E-A042-EB55E050DC5D}" type="sibTrans" cxnId="{F4F73AFD-B8C4-454D-ADC0-4E464829700B}">
      <dgm:prSet/>
      <dgm:spPr/>
      <dgm:t>
        <a:bodyPr/>
        <a:lstStyle/>
        <a:p>
          <a:endParaRPr lang="en-US"/>
        </a:p>
      </dgm:t>
    </dgm:pt>
    <dgm:pt modelId="{333B58C8-D7D5-445C-A36C-178F4C324A42}">
      <dgm:prSet phldrT="[Text]" phldr="1"/>
      <dgm:spPr/>
      <dgm:t>
        <a:bodyPr/>
        <a:lstStyle/>
        <a:p>
          <a:endParaRPr lang="en-US"/>
        </a:p>
      </dgm:t>
    </dgm:pt>
    <dgm:pt modelId="{BDF2CD03-8EB5-4FA1-9EA7-081E633C8680}" type="parTrans" cxnId="{1A7EE7B5-5106-431C-B0CE-267424315FAD}">
      <dgm:prSet/>
      <dgm:spPr/>
      <dgm:t>
        <a:bodyPr/>
        <a:lstStyle/>
        <a:p>
          <a:endParaRPr lang="en-US"/>
        </a:p>
      </dgm:t>
    </dgm:pt>
    <dgm:pt modelId="{7839D964-ACC9-4327-A01A-2E92368B495A}" type="sibTrans" cxnId="{1A7EE7B5-5106-431C-B0CE-267424315FAD}">
      <dgm:prSet/>
      <dgm:spPr/>
      <dgm:t>
        <a:bodyPr/>
        <a:lstStyle/>
        <a:p>
          <a:endParaRPr lang="en-US"/>
        </a:p>
      </dgm:t>
    </dgm:pt>
    <dgm:pt modelId="{9B1EDFF1-43A8-471D-9F76-9802E13B3845}">
      <dgm:prSet phldrT="[Text]" phldr="1"/>
      <dgm:spPr/>
      <dgm:t>
        <a:bodyPr/>
        <a:lstStyle/>
        <a:p>
          <a:endParaRPr lang="en-US"/>
        </a:p>
      </dgm:t>
    </dgm:pt>
    <dgm:pt modelId="{AB015E9C-D7FC-4C30-9C51-43E71B16BA8F}" type="parTrans" cxnId="{B3660D29-0BAF-4A7F-B3F2-4641FA9E1393}">
      <dgm:prSet/>
      <dgm:spPr/>
      <dgm:t>
        <a:bodyPr/>
        <a:lstStyle/>
        <a:p>
          <a:endParaRPr lang="en-US"/>
        </a:p>
      </dgm:t>
    </dgm:pt>
    <dgm:pt modelId="{A29259BC-D7C3-492A-8042-B3472B58FA0F}" type="sibTrans" cxnId="{B3660D29-0BAF-4A7F-B3F2-4641FA9E1393}">
      <dgm:prSet/>
      <dgm:spPr/>
      <dgm:t>
        <a:bodyPr/>
        <a:lstStyle/>
        <a:p>
          <a:endParaRPr lang="en-US"/>
        </a:p>
      </dgm:t>
    </dgm:pt>
    <dgm:pt modelId="{1B92B412-AA42-4D04-B72B-E51FB0FBDBE6}" type="pres">
      <dgm:prSet presAssocID="{48D8BB6A-7286-4B7E-8836-D37BE1491122}" presName="Name0" presStyleCnt="0">
        <dgm:presLayoutVars>
          <dgm:dir/>
          <dgm:resizeHandles val="exact"/>
        </dgm:presLayoutVars>
      </dgm:prSet>
      <dgm:spPr/>
    </dgm:pt>
    <dgm:pt modelId="{49FB2EBF-45DB-4D48-8FDB-B84DD5F9AA2E}" type="pres">
      <dgm:prSet presAssocID="{DC64E3CD-BBD8-4428-A971-550F3B50E6E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D44280-9B9F-45F4-A0D6-83F4F5314FF4}" type="pres">
      <dgm:prSet presAssocID="{4CCCC2A1-F1D4-4C3E-A042-EB55E050DC5D}" presName="sibTrans" presStyleLbl="sibTrans2D1" presStyleIdx="0" presStyleCnt="2"/>
      <dgm:spPr/>
      <dgm:t>
        <a:bodyPr/>
        <a:lstStyle/>
        <a:p>
          <a:endParaRPr lang="en-US"/>
        </a:p>
      </dgm:t>
    </dgm:pt>
    <dgm:pt modelId="{821EA0BF-2B7E-4EA2-8B38-65FAA5DC99E9}" type="pres">
      <dgm:prSet presAssocID="{4CCCC2A1-F1D4-4C3E-A042-EB55E050DC5D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D180AD9E-656A-449D-BBF8-906E37027B32}" type="pres">
      <dgm:prSet presAssocID="{333B58C8-D7D5-445C-A36C-178F4C324A4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FEE242-82A0-4002-BF5E-497D0955AD33}" type="pres">
      <dgm:prSet presAssocID="{7839D964-ACC9-4327-A01A-2E92368B495A}" presName="sibTrans" presStyleLbl="sibTrans2D1" presStyleIdx="1" presStyleCnt="2"/>
      <dgm:spPr/>
      <dgm:t>
        <a:bodyPr/>
        <a:lstStyle/>
        <a:p>
          <a:endParaRPr lang="en-US"/>
        </a:p>
      </dgm:t>
    </dgm:pt>
    <dgm:pt modelId="{A371A70D-53B8-423E-AE20-1DAC94DD7104}" type="pres">
      <dgm:prSet presAssocID="{7839D964-ACC9-4327-A01A-2E92368B495A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2A45B2C8-DAB4-425A-877E-FDFBEF8777AB}" type="pres">
      <dgm:prSet presAssocID="{9B1EDFF1-43A8-471D-9F76-9802E13B384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1FF3B2-9A0C-4B33-8A99-A693AE14B34B}" type="presOf" srcId="{4CCCC2A1-F1D4-4C3E-A042-EB55E050DC5D}" destId="{821EA0BF-2B7E-4EA2-8B38-65FAA5DC99E9}" srcOrd="1" destOrd="0" presId="urn:microsoft.com/office/officeart/2005/8/layout/process1"/>
    <dgm:cxn modelId="{1A17506E-BCE4-4602-B54C-DD7A0DA6BAE1}" type="presOf" srcId="{333B58C8-D7D5-445C-A36C-178F4C324A42}" destId="{D180AD9E-656A-449D-BBF8-906E37027B32}" srcOrd="0" destOrd="0" presId="urn:microsoft.com/office/officeart/2005/8/layout/process1"/>
    <dgm:cxn modelId="{74C612E5-D05E-4591-92A7-E4FCC9F4DE7D}" type="presOf" srcId="{7839D964-ACC9-4327-A01A-2E92368B495A}" destId="{F8FEE242-82A0-4002-BF5E-497D0955AD33}" srcOrd="0" destOrd="0" presId="urn:microsoft.com/office/officeart/2005/8/layout/process1"/>
    <dgm:cxn modelId="{1A7EE7B5-5106-431C-B0CE-267424315FAD}" srcId="{48D8BB6A-7286-4B7E-8836-D37BE1491122}" destId="{333B58C8-D7D5-445C-A36C-178F4C324A42}" srcOrd="1" destOrd="0" parTransId="{BDF2CD03-8EB5-4FA1-9EA7-081E633C8680}" sibTransId="{7839D964-ACC9-4327-A01A-2E92368B495A}"/>
    <dgm:cxn modelId="{3B005BF3-5A4E-4A30-9114-82C7FEE13B82}" type="presOf" srcId="{DC64E3CD-BBD8-4428-A971-550F3B50E6ED}" destId="{49FB2EBF-45DB-4D48-8FDB-B84DD5F9AA2E}" srcOrd="0" destOrd="0" presId="urn:microsoft.com/office/officeart/2005/8/layout/process1"/>
    <dgm:cxn modelId="{E0AA9E49-506E-4C8B-8C67-AAEB11D2E4F0}" type="presOf" srcId="{9B1EDFF1-43A8-471D-9F76-9802E13B3845}" destId="{2A45B2C8-DAB4-425A-877E-FDFBEF8777AB}" srcOrd="0" destOrd="0" presId="urn:microsoft.com/office/officeart/2005/8/layout/process1"/>
    <dgm:cxn modelId="{B3660D29-0BAF-4A7F-B3F2-4641FA9E1393}" srcId="{48D8BB6A-7286-4B7E-8836-D37BE1491122}" destId="{9B1EDFF1-43A8-471D-9F76-9802E13B3845}" srcOrd="2" destOrd="0" parTransId="{AB015E9C-D7FC-4C30-9C51-43E71B16BA8F}" sibTransId="{A29259BC-D7C3-492A-8042-B3472B58FA0F}"/>
    <dgm:cxn modelId="{023D5461-3D4B-48A1-AE79-C07863005A23}" type="presOf" srcId="{7839D964-ACC9-4327-A01A-2E92368B495A}" destId="{A371A70D-53B8-423E-AE20-1DAC94DD7104}" srcOrd="1" destOrd="0" presId="urn:microsoft.com/office/officeart/2005/8/layout/process1"/>
    <dgm:cxn modelId="{45D058B8-EF19-4CAF-A0D3-8DFBC0954DF7}" type="presOf" srcId="{4CCCC2A1-F1D4-4C3E-A042-EB55E050DC5D}" destId="{1ED44280-9B9F-45F4-A0D6-83F4F5314FF4}" srcOrd="0" destOrd="0" presId="urn:microsoft.com/office/officeart/2005/8/layout/process1"/>
    <dgm:cxn modelId="{F4F73AFD-B8C4-454D-ADC0-4E464829700B}" srcId="{48D8BB6A-7286-4B7E-8836-D37BE1491122}" destId="{DC64E3CD-BBD8-4428-A971-550F3B50E6ED}" srcOrd="0" destOrd="0" parTransId="{A573BE45-2348-4DB0-AC9B-057A2A3E8929}" sibTransId="{4CCCC2A1-F1D4-4C3E-A042-EB55E050DC5D}"/>
    <dgm:cxn modelId="{AF23CC9A-91EC-44DA-B4CD-1D3134C23FD3}" type="presOf" srcId="{48D8BB6A-7286-4B7E-8836-D37BE1491122}" destId="{1B92B412-AA42-4D04-B72B-E51FB0FBDBE6}" srcOrd="0" destOrd="0" presId="urn:microsoft.com/office/officeart/2005/8/layout/process1"/>
    <dgm:cxn modelId="{340A54B9-1D03-4240-B2BA-1A88A859A7B3}" type="presParOf" srcId="{1B92B412-AA42-4D04-B72B-E51FB0FBDBE6}" destId="{49FB2EBF-45DB-4D48-8FDB-B84DD5F9AA2E}" srcOrd="0" destOrd="0" presId="urn:microsoft.com/office/officeart/2005/8/layout/process1"/>
    <dgm:cxn modelId="{C80F22D4-F12D-4759-8048-8E3D03BD081A}" type="presParOf" srcId="{1B92B412-AA42-4D04-B72B-E51FB0FBDBE6}" destId="{1ED44280-9B9F-45F4-A0D6-83F4F5314FF4}" srcOrd="1" destOrd="0" presId="urn:microsoft.com/office/officeart/2005/8/layout/process1"/>
    <dgm:cxn modelId="{99E0FB71-2152-47A7-B9DB-4521FB1E8C22}" type="presParOf" srcId="{1ED44280-9B9F-45F4-A0D6-83F4F5314FF4}" destId="{821EA0BF-2B7E-4EA2-8B38-65FAA5DC99E9}" srcOrd="0" destOrd="0" presId="urn:microsoft.com/office/officeart/2005/8/layout/process1"/>
    <dgm:cxn modelId="{83321DD8-6523-407A-99EB-9BA3DC42996F}" type="presParOf" srcId="{1B92B412-AA42-4D04-B72B-E51FB0FBDBE6}" destId="{D180AD9E-656A-449D-BBF8-906E37027B32}" srcOrd="2" destOrd="0" presId="urn:microsoft.com/office/officeart/2005/8/layout/process1"/>
    <dgm:cxn modelId="{6AC25382-0C00-40A3-BD5A-111686C5FB6C}" type="presParOf" srcId="{1B92B412-AA42-4D04-B72B-E51FB0FBDBE6}" destId="{F8FEE242-82A0-4002-BF5E-497D0955AD33}" srcOrd="3" destOrd="0" presId="urn:microsoft.com/office/officeart/2005/8/layout/process1"/>
    <dgm:cxn modelId="{8F65B35C-39F1-487B-9EE2-D613297F6DA2}" type="presParOf" srcId="{F8FEE242-82A0-4002-BF5E-497D0955AD33}" destId="{A371A70D-53B8-423E-AE20-1DAC94DD7104}" srcOrd="0" destOrd="0" presId="urn:microsoft.com/office/officeart/2005/8/layout/process1"/>
    <dgm:cxn modelId="{04951FDC-ACF1-417F-9BFF-9035265F24BF}" type="presParOf" srcId="{1B92B412-AA42-4D04-B72B-E51FB0FBDBE6}" destId="{2A45B2C8-DAB4-425A-877E-FDFBEF8777AB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D8BB6A-7286-4B7E-8836-D37BE1491122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 phldr="0"/>
      <dgm:spPr/>
    </dgm:pt>
    <dgm:pt modelId="{DC64E3CD-BBD8-4428-A971-550F3B50E6ED}">
      <dgm:prSet phldrT="[Text]" phldr="1"/>
      <dgm:spPr/>
      <dgm:t>
        <a:bodyPr/>
        <a:lstStyle/>
        <a:p>
          <a:endParaRPr lang="en-US" dirty="0"/>
        </a:p>
      </dgm:t>
    </dgm:pt>
    <dgm:pt modelId="{A573BE45-2348-4DB0-AC9B-057A2A3E8929}" type="parTrans" cxnId="{F4F73AFD-B8C4-454D-ADC0-4E464829700B}">
      <dgm:prSet/>
      <dgm:spPr/>
      <dgm:t>
        <a:bodyPr/>
        <a:lstStyle/>
        <a:p>
          <a:endParaRPr lang="en-US"/>
        </a:p>
      </dgm:t>
    </dgm:pt>
    <dgm:pt modelId="{4CCCC2A1-F1D4-4C3E-A042-EB55E050DC5D}" type="sibTrans" cxnId="{F4F73AFD-B8C4-454D-ADC0-4E464829700B}">
      <dgm:prSet/>
      <dgm:spPr/>
      <dgm:t>
        <a:bodyPr/>
        <a:lstStyle/>
        <a:p>
          <a:endParaRPr lang="en-US"/>
        </a:p>
      </dgm:t>
    </dgm:pt>
    <dgm:pt modelId="{333B58C8-D7D5-445C-A36C-178F4C324A42}">
      <dgm:prSet phldrT="[Text]" phldr="1"/>
      <dgm:spPr/>
      <dgm:t>
        <a:bodyPr/>
        <a:lstStyle/>
        <a:p>
          <a:endParaRPr lang="en-US"/>
        </a:p>
      </dgm:t>
    </dgm:pt>
    <dgm:pt modelId="{BDF2CD03-8EB5-4FA1-9EA7-081E633C8680}" type="parTrans" cxnId="{1A7EE7B5-5106-431C-B0CE-267424315FAD}">
      <dgm:prSet/>
      <dgm:spPr/>
      <dgm:t>
        <a:bodyPr/>
        <a:lstStyle/>
        <a:p>
          <a:endParaRPr lang="en-US"/>
        </a:p>
      </dgm:t>
    </dgm:pt>
    <dgm:pt modelId="{7839D964-ACC9-4327-A01A-2E92368B495A}" type="sibTrans" cxnId="{1A7EE7B5-5106-431C-B0CE-267424315FAD}">
      <dgm:prSet/>
      <dgm:spPr/>
      <dgm:t>
        <a:bodyPr/>
        <a:lstStyle/>
        <a:p>
          <a:endParaRPr lang="en-US"/>
        </a:p>
      </dgm:t>
    </dgm:pt>
    <dgm:pt modelId="{9B1EDFF1-43A8-471D-9F76-9802E13B3845}">
      <dgm:prSet phldrT="[Text]" phldr="1"/>
      <dgm:spPr/>
      <dgm:t>
        <a:bodyPr/>
        <a:lstStyle/>
        <a:p>
          <a:endParaRPr lang="en-US"/>
        </a:p>
      </dgm:t>
    </dgm:pt>
    <dgm:pt modelId="{AB015E9C-D7FC-4C30-9C51-43E71B16BA8F}" type="parTrans" cxnId="{B3660D29-0BAF-4A7F-B3F2-4641FA9E1393}">
      <dgm:prSet/>
      <dgm:spPr/>
      <dgm:t>
        <a:bodyPr/>
        <a:lstStyle/>
        <a:p>
          <a:endParaRPr lang="en-US"/>
        </a:p>
      </dgm:t>
    </dgm:pt>
    <dgm:pt modelId="{A29259BC-D7C3-492A-8042-B3472B58FA0F}" type="sibTrans" cxnId="{B3660D29-0BAF-4A7F-B3F2-4641FA9E1393}">
      <dgm:prSet/>
      <dgm:spPr/>
      <dgm:t>
        <a:bodyPr/>
        <a:lstStyle/>
        <a:p>
          <a:endParaRPr lang="en-US"/>
        </a:p>
      </dgm:t>
    </dgm:pt>
    <dgm:pt modelId="{1B92B412-AA42-4D04-B72B-E51FB0FBDBE6}" type="pres">
      <dgm:prSet presAssocID="{48D8BB6A-7286-4B7E-8836-D37BE1491122}" presName="Name0" presStyleCnt="0">
        <dgm:presLayoutVars>
          <dgm:dir/>
          <dgm:resizeHandles val="exact"/>
        </dgm:presLayoutVars>
      </dgm:prSet>
      <dgm:spPr/>
    </dgm:pt>
    <dgm:pt modelId="{49FB2EBF-45DB-4D48-8FDB-B84DD5F9AA2E}" type="pres">
      <dgm:prSet presAssocID="{DC64E3CD-BBD8-4428-A971-550F3B50E6E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D44280-9B9F-45F4-A0D6-83F4F5314FF4}" type="pres">
      <dgm:prSet presAssocID="{4CCCC2A1-F1D4-4C3E-A042-EB55E050DC5D}" presName="sibTrans" presStyleLbl="sibTrans2D1" presStyleIdx="0" presStyleCnt="2"/>
      <dgm:spPr/>
      <dgm:t>
        <a:bodyPr/>
        <a:lstStyle/>
        <a:p>
          <a:endParaRPr lang="en-US"/>
        </a:p>
      </dgm:t>
    </dgm:pt>
    <dgm:pt modelId="{821EA0BF-2B7E-4EA2-8B38-65FAA5DC99E9}" type="pres">
      <dgm:prSet presAssocID="{4CCCC2A1-F1D4-4C3E-A042-EB55E050DC5D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D180AD9E-656A-449D-BBF8-906E37027B32}" type="pres">
      <dgm:prSet presAssocID="{333B58C8-D7D5-445C-A36C-178F4C324A4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FEE242-82A0-4002-BF5E-497D0955AD33}" type="pres">
      <dgm:prSet presAssocID="{7839D964-ACC9-4327-A01A-2E92368B495A}" presName="sibTrans" presStyleLbl="sibTrans2D1" presStyleIdx="1" presStyleCnt="2"/>
      <dgm:spPr/>
      <dgm:t>
        <a:bodyPr/>
        <a:lstStyle/>
        <a:p>
          <a:endParaRPr lang="en-US"/>
        </a:p>
      </dgm:t>
    </dgm:pt>
    <dgm:pt modelId="{A371A70D-53B8-423E-AE20-1DAC94DD7104}" type="pres">
      <dgm:prSet presAssocID="{7839D964-ACC9-4327-A01A-2E92368B495A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2A45B2C8-DAB4-425A-877E-FDFBEF8777AB}" type="pres">
      <dgm:prSet presAssocID="{9B1EDFF1-43A8-471D-9F76-9802E13B384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1FF3B2-9A0C-4B33-8A99-A693AE14B34B}" type="presOf" srcId="{4CCCC2A1-F1D4-4C3E-A042-EB55E050DC5D}" destId="{821EA0BF-2B7E-4EA2-8B38-65FAA5DC99E9}" srcOrd="1" destOrd="0" presId="urn:microsoft.com/office/officeart/2005/8/layout/process1"/>
    <dgm:cxn modelId="{1A17506E-BCE4-4602-B54C-DD7A0DA6BAE1}" type="presOf" srcId="{333B58C8-D7D5-445C-A36C-178F4C324A42}" destId="{D180AD9E-656A-449D-BBF8-906E37027B32}" srcOrd="0" destOrd="0" presId="urn:microsoft.com/office/officeart/2005/8/layout/process1"/>
    <dgm:cxn modelId="{74C612E5-D05E-4591-92A7-E4FCC9F4DE7D}" type="presOf" srcId="{7839D964-ACC9-4327-A01A-2E92368B495A}" destId="{F8FEE242-82A0-4002-BF5E-497D0955AD33}" srcOrd="0" destOrd="0" presId="urn:microsoft.com/office/officeart/2005/8/layout/process1"/>
    <dgm:cxn modelId="{1A7EE7B5-5106-431C-B0CE-267424315FAD}" srcId="{48D8BB6A-7286-4B7E-8836-D37BE1491122}" destId="{333B58C8-D7D5-445C-A36C-178F4C324A42}" srcOrd="1" destOrd="0" parTransId="{BDF2CD03-8EB5-4FA1-9EA7-081E633C8680}" sibTransId="{7839D964-ACC9-4327-A01A-2E92368B495A}"/>
    <dgm:cxn modelId="{3B005BF3-5A4E-4A30-9114-82C7FEE13B82}" type="presOf" srcId="{DC64E3CD-BBD8-4428-A971-550F3B50E6ED}" destId="{49FB2EBF-45DB-4D48-8FDB-B84DD5F9AA2E}" srcOrd="0" destOrd="0" presId="urn:microsoft.com/office/officeart/2005/8/layout/process1"/>
    <dgm:cxn modelId="{E0AA9E49-506E-4C8B-8C67-AAEB11D2E4F0}" type="presOf" srcId="{9B1EDFF1-43A8-471D-9F76-9802E13B3845}" destId="{2A45B2C8-DAB4-425A-877E-FDFBEF8777AB}" srcOrd="0" destOrd="0" presId="urn:microsoft.com/office/officeart/2005/8/layout/process1"/>
    <dgm:cxn modelId="{B3660D29-0BAF-4A7F-B3F2-4641FA9E1393}" srcId="{48D8BB6A-7286-4B7E-8836-D37BE1491122}" destId="{9B1EDFF1-43A8-471D-9F76-9802E13B3845}" srcOrd="2" destOrd="0" parTransId="{AB015E9C-D7FC-4C30-9C51-43E71B16BA8F}" sibTransId="{A29259BC-D7C3-492A-8042-B3472B58FA0F}"/>
    <dgm:cxn modelId="{023D5461-3D4B-48A1-AE79-C07863005A23}" type="presOf" srcId="{7839D964-ACC9-4327-A01A-2E92368B495A}" destId="{A371A70D-53B8-423E-AE20-1DAC94DD7104}" srcOrd="1" destOrd="0" presId="urn:microsoft.com/office/officeart/2005/8/layout/process1"/>
    <dgm:cxn modelId="{45D058B8-EF19-4CAF-A0D3-8DFBC0954DF7}" type="presOf" srcId="{4CCCC2A1-F1D4-4C3E-A042-EB55E050DC5D}" destId="{1ED44280-9B9F-45F4-A0D6-83F4F5314FF4}" srcOrd="0" destOrd="0" presId="urn:microsoft.com/office/officeart/2005/8/layout/process1"/>
    <dgm:cxn modelId="{F4F73AFD-B8C4-454D-ADC0-4E464829700B}" srcId="{48D8BB6A-7286-4B7E-8836-D37BE1491122}" destId="{DC64E3CD-BBD8-4428-A971-550F3B50E6ED}" srcOrd="0" destOrd="0" parTransId="{A573BE45-2348-4DB0-AC9B-057A2A3E8929}" sibTransId="{4CCCC2A1-F1D4-4C3E-A042-EB55E050DC5D}"/>
    <dgm:cxn modelId="{AF23CC9A-91EC-44DA-B4CD-1D3134C23FD3}" type="presOf" srcId="{48D8BB6A-7286-4B7E-8836-D37BE1491122}" destId="{1B92B412-AA42-4D04-B72B-E51FB0FBDBE6}" srcOrd="0" destOrd="0" presId="urn:microsoft.com/office/officeart/2005/8/layout/process1"/>
    <dgm:cxn modelId="{340A54B9-1D03-4240-B2BA-1A88A859A7B3}" type="presParOf" srcId="{1B92B412-AA42-4D04-B72B-E51FB0FBDBE6}" destId="{49FB2EBF-45DB-4D48-8FDB-B84DD5F9AA2E}" srcOrd="0" destOrd="0" presId="urn:microsoft.com/office/officeart/2005/8/layout/process1"/>
    <dgm:cxn modelId="{C80F22D4-F12D-4759-8048-8E3D03BD081A}" type="presParOf" srcId="{1B92B412-AA42-4D04-B72B-E51FB0FBDBE6}" destId="{1ED44280-9B9F-45F4-A0D6-83F4F5314FF4}" srcOrd="1" destOrd="0" presId="urn:microsoft.com/office/officeart/2005/8/layout/process1"/>
    <dgm:cxn modelId="{99E0FB71-2152-47A7-B9DB-4521FB1E8C22}" type="presParOf" srcId="{1ED44280-9B9F-45F4-A0D6-83F4F5314FF4}" destId="{821EA0BF-2B7E-4EA2-8B38-65FAA5DC99E9}" srcOrd="0" destOrd="0" presId="urn:microsoft.com/office/officeart/2005/8/layout/process1"/>
    <dgm:cxn modelId="{83321DD8-6523-407A-99EB-9BA3DC42996F}" type="presParOf" srcId="{1B92B412-AA42-4D04-B72B-E51FB0FBDBE6}" destId="{D180AD9E-656A-449D-BBF8-906E37027B32}" srcOrd="2" destOrd="0" presId="urn:microsoft.com/office/officeart/2005/8/layout/process1"/>
    <dgm:cxn modelId="{6AC25382-0C00-40A3-BD5A-111686C5FB6C}" type="presParOf" srcId="{1B92B412-AA42-4D04-B72B-E51FB0FBDBE6}" destId="{F8FEE242-82A0-4002-BF5E-497D0955AD33}" srcOrd="3" destOrd="0" presId="urn:microsoft.com/office/officeart/2005/8/layout/process1"/>
    <dgm:cxn modelId="{8F65B35C-39F1-487B-9EE2-D613297F6DA2}" type="presParOf" srcId="{F8FEE242-82A0-4002-BF5E-497D0955AD33}" destId="{A371A70D-53B8-423E-AE20-1DAC94DD7104}" srcOrd="0" destOrd="0" presId="urn:microsoft.com/office/officeart/2005/8/layout/process1"/>
    <dgm:cxn modelId="{04951FDC-ACF1-417F-9BFF-9035265F24BF}" type="presParOf" srcId="{1B92B412-AA42-4D04-B72B-E51FB0FBDBE6}" destId="{2A45B2C8-DAB4-425A-877E-FDFBEF8777AB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D8BB6A-7286-4B7E-8836-D37BE1491122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 phldr="0"/>
      <dgm:spPr/>
    </dgm:pt>
    <dgm:pt modelId="{DC64E3CD-BBD8-4428-A971-550F3B50E6ED}">
      <dgm:prSet phldrT="[Text]" phldr="1"/>
      <dgm:spPr/>
      <dgm:t>
        <a:bodyPr/>
        <a:lstStyle/>
        <a:p>
          <a:endParaRPr lang="en-US" dirty="0"/>
        </a:p>
      </dgm:t>
    </dgm:pt>
    <dgm:pt modelId="{A573BE45-2348-4DB0-AC9B-057A2A3E8929}" type="parTrans" cxnId="{F4F73AFD-B8C4-454D-ADC0-4E464829700B}">
      <dgm:prSet/>
      <dgm:spPr/>
      <dgm:t>
        <a:bodyPr/>
        <a:lstStyle/>
        <a:p>
          <a:endParaRPr lang="en-US"/>
        </a:p>
      </dgm:t>
    </dgm:pt>
    <dgm:pt modelId="{4CCCC2A1-F1D4-4C3E-A042-EB55E050DC5D}" type="sibTrans" cxnId="{F4F73AFD-B8C4-454D-ADC0-4E464829700B}">
      <dgm:prSet/>
      <dgm:spPr/>
      <dgm:t>
        <a:bodyPr/>
        <a:lstStyle/>
        <a:p>
          <a:endParaRPr lang="en-US"/>
        </a:p>
      </dgm:t>
    </dgm:pt>
    <dgm:pt modelId="{333B58C8-D7D5-445C-A36C-178F4C324A42}">
      <dgm:prSet phldrT="[Text]" phldr="1"/>
      <dgm:spPr/>
      <dgm:t>
        <a:bodyPr/>
        <a:lstStyle/>
        <a:p>
          <a:endParaRPr lang="en-US"/>
        </a:p>
      </dgm:t>
    </dgm:pt>
    <dgm:pt modelId="{BDF2CD03-8EB5-4FA1-9EA7-081E633C8680}" type="parTrans" cxnId="{1A7EE7B5-5106-431C-B0CE-267424315FAD}">
      <dgm:prSet/>
      <dgm:spPr/>
      <dgm:t>
        <a:bodyPr/>
        <a:lstStyle/>
        <a:p>
          <a:endParaRPr lang="en-US"/>
        </a:p>
      </dgm:t>
    </dgm:pt>
    <dgm:pt modelId="{7839D964-ACC9-4327-A01A-2E92368B495A}" type="sibTrans" cxnId="{1A7EE7B5-5106-431C-B0CE-267424315FAD}">
      <dgm:prSet/>
      <dgm:spPr/>
      <dgm:t>
        <a:bodyPr/>
        <a:lstStyle/>
        <a:p>
          <a:endParaRPr lang="en-US"/>
        </a:p>
      </dgm:t>
    </dgm:pt>
    <dgm:pt modelId="{9B1EDFF1-43A8-471D-9F76-9802E13B3845}">
      <dgm:prSet phldrT="[Text]" phldr="1"/>
      <dgm:spPr/>
      <dgm:t>
        <a:bodyPr/>
        <a:lstStyle/>
        <a:p>
          <a:endParaRPr lang="en-US"/>
        </a:p>
      </dgm:t>
    </dgm:pt>
    <dgm:pt modelId="{AB015E9C-D7FC-4C30-9C51-43E71B16BA8F}" type="parTrans" cxnId="{B3660D29-0BAF-4A7F-B3F2-4641FA9E1393}">
      <dgm:prSet/>
      <dgm:spPr/>
      <dgm:t>
        <a:bodyPr/>
        <a:lstStyle/>
        <a:p>
          <a:endParaRPr lang="en-US"/>
        </a:p>
      </dgm:t>
    </dgm:pt>
    <dgm:pt modelId="{A29259BC-D7C3-492A-8042-B3472B58FA0F}" type="sibTrans" cxnId="{B3660D29-0BAF-4A7F-B3F2-4641FA9E1393}">
      <dgm:prSet/>
      <dgm:spPr/>
      <dgm:t>
        <a:bodyPr/>
        <a:lstStyle/>
        <a:p>
          <a:endParaRPr lang="en-US"/>
        </a:p>
      </dgm:t>
    </dgm:pt>
    <dgm:pt modelId="{1B92B412-AA42-4D04-B72B-E51FB0FBDBE6}" type="pres">
      <dgm:prSet presAssocID="{48D8BB6A-7286-4B7E-8836-D37BE1491122}" presName="Name0" presStyleCnt="0">
        <dgm:presLayoutVars>
          <dgm:dir/>
          <dgm:resizeHandles val="exact"/>
        </dgm:presLayoutVars>
      </dgm:prSet>
      <dgm:spPr/>
    </dgm:pt>
    <dgm:pt modelId="{49FB2EBF-45DB-4D48-8FDB-B84DD5F9AA2E}" type="pres">
      <dgm:prSet presAssocID="{DC64E3CD-BBD8-4428-A971-550F3B50E6E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D44280-9B9F-45F4-A0D6-83F4F5314FF4}" type="pres">
      <dgm:prSet presAssocID="{4CCCC2A1-F1D4-4C3E-A042-EB55E050DC5D}" presName="sibTrans" presStyleLbl="sibTrans2D1" presStyleIdx="0" presStyleCnt="2"/>
      <dgm:spPr/>
      <dgm:t>
        <a:bodyPr/>
        <a:lstStyle/>
        <a:p>
          <a:endParaRPr lang="en-US"/>
        </a:p>
      </dgm:t>
    </dgm:pt>
    <dgm:pt modelId="{821EA0BF-2B7E-4EA2-8B38-65FAA5DC99E9}" type="pres">
      <dgm:prSet presAssocID="{4CCCC2A1-F1D4-4C3E-A042-EB55E050DC5D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D180AD9E-656A-449D-BBF8-906E37027B32}" type="pres">
      <dgm:prSet presAssocID="{333B58C8-D7D5-445C-A36C-178F4C324A4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FEE242-82A0-4002-BF5E-497D0955AD33}" type="pres">
      <dgm:prSet presAssocID="{7839D964-ACC9-4327-A01A-2E92368B495A}" presName="sibTrans" presStyleLbl="sibTrans2D1" presStyleIdx="1" presStyleCnt="2"/>
      <dgm:spPr/>
      <dgm:t>
        <a:bodyPr/>
        <a:lstStyle/>
        <a:p>
          <a:endParaRPr lang="en-US"/>
        </a:p>
      </dgm:t>
    </dgm:pt>
    <dgm:pt modelId="{A371A70D-53B8-423E-AE20-1DAC94DD7104}" type="pres">
      <dgm:prSet presAssocID="{7839D964-ACC9-4327-A01A-2E92368B495A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2A45B2C8-DAB4-425A-877E-FDFBEF8777AB}" type="pres">
      <dgm:prSet presAssocID="{9B1EDFF1-43A8-471D-9F76-9802E13B384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1FF3B2-9A0C-4B33-8A99-A693AE14B34B}" type="presOf" srcId="{4CCCC2A1-F1D4-4C3E-A042-EB55E050DC5D}" destId="{821EA0BF-2B7E-4EA2-8B38-65FAA5DC99E9}" srcOrd="1" destOrd="0" presId="urn:microsoft.com/office/officeart/2005/8/layout/process1"/>
    <dgm:cxn modelId="{1A17506E-BCE4-4602-B54C-DD7A0DA6BAE1}" type="presOf" srcId="{333B58C8-D7D5-445C-A36C-178F4C324A42}" destId="{D180AD9E-656A-449D-BBF8-906E37027B32}" srcOrd="0" destOrd="0" presId="urn:microsoft.com/office/officeart/2005/8/layout/process1"/>
    <dgm:cxn modelId="{74C612E5-D05E-4591-92A7-E4FCC9F4DE7D}" type="presOf" srcId="{7839D964-ACC9-4327-A01A-2E92368B495A}" destId="{F8FEE242-82A0-4002-BF5E-497D0955AD33}" srcOrd="0" destOrd="0" presId="urn:microsoft.com/office/officeart/2005/8/layout/process1"/>
    <dgm:cxn modelId="{1A7EE7B5-5106-431C-B0CE-267424315FAD}" srcId="{48D8BB6A-7286-4B7E-8836-D37BE1491122}" destId="{333B58C8-D7D5-445C-A36C-178F4C324A42}" srcOrd="1" destOrd="0" parTransId="{BDF2CD03-8EB5-4FA1-9EA7-081E633C8680}" sibTransId="{7839D964-ACC9-4327-A01A-2E92368B495A}"/>
    <dgm:cxn modelId="{3B005BF3-5A4E-4A30-9114-82C7FEE13B82}" type="presOf" srcId="{DC64E3CD-BBD8-4428-A971-550F3B50E6ED}" destId="{49FB2EBF-45DB-4D48-8FDB-B84DD5F9AA2E}" srcOrd="0" destOrd="0" presId="urn:microsoft.com/office/officeart/2005/8/layout/process1"/>
    <dgm:cxn modelId="{E0AA9E49-506E-4C8B-8C67-AAEB11D2E4F0}" type="presOf" srcId="{9B1EDFF1-43A8-471D-9F76-9802E13B3845}" destId="{2A45B2C8-DAB4-425A-877E-FDFBEF8777AB}" srcOrd="0" destOrd="0" presId="urn:microsoft.com/office/officeart/2005/8/layout/process1"/>
    <dgm:cxn modelId="{B3660D29-0BAF-4A7F-B3F2-4641FA9E1393}" srcId="{48D8BB6A-7286-4B7E-8836-D37BE1491122}" destId="{9B1EDFF1-43A8-471D-9F76-9802E13B3845}" srcOrd="2" destOrd="0" parTransId="{AB015E9C-D7FC-4C30-9C51-43E71B16BA8F}" sibTransId="{A29259BC-D7C3-492A-8042-B3472B58FA0F}"/>
    <dgm:cxn modelId="{023D5461-3D4B-48A1-AE79-C07863005A23}" type="presOf" srcId="{7839D964-ACC9-4327-A01A-2E92368B495A}" destId="{A371A70D-53B8-423E-AE20-1DAC94DD7104}" srcOrd="1" destOrd="0" presId="urn:microsoft.com/office/officeart/2005/8/layout/process1"/>
    <dgm:cxn modelId="{45D058B8-EF19-4CAF-A0D3-8DFBC0954DF7}" type="presOf" srcId="{4CCCC2A1-F1D4-4C3E-A042-EB55E050DC5D}" destId="{1ED44280-9B9F-45F4-A0D6-83F4F5314FF4}" srcOrd="0" destOrd="0" presId="urn:microsoft.com/office/officeart/2005/8/layout/process1"/>
    <dgm:cxn modelId="{F4F73AFD-B8C4-454D-ADC0-4E464829700B}" srcId="{48D8BB6A-7286-4B7E-8836-D37BE1491122}" destId="{DC64E3CD-BBD8-4428-A971-550F3B50E6ED}" srcOrd="0" destOrd="0" parTransId="{A573BE45-2348-4DB0-AC9B-057A2A3E8929}" sibTransId="{4CCCC2A1-F1D4-4C3E-A042-EB55E050DC5D}"/>
    <dgm:cxn modelId="{AF23CC9A-91EC-44DA-B4CD-1D3134C23FD3}" type="presOf" srcId="{48D8BB6A-7286-4B7E-8836-D37BE1491122}" destId="{1B92B412-AA42-4D04-B72B-E51FB0FBDBE6}" srcOrd="0" destOrd="0" presId="urn:microsoft.com/office/officeart/2005/8/layout/process1"/>
    <dgm:cxn modelId="{340A54B9-1D03-4240-B2BA-1A88A859A7B3}" type="presParOf" srcId="{1B92B412-AA42-4D04-B72B-E51FB0FBDBE6}" destId="{49FB2EBF-45DB-4D48-8FDB-B84DD5F9AA2E}" srcOrd="0" destOrd="0" presId="urn:microsoft.com/office/officeart/2005/8/layout/process1"/>
    <dgm:cxn modelId="{C80F22D4-F12D-4759-8048-8E3D03BD081A}" type="presParOf" srcId="{1B92B412-AA42-4D04-B72B-E51FB0FBDBE6}" destId="{1ED44280-9B9F-45F4-A0D6-83F4F5314FF4}" srcOrd="1" destOrd="0" presId="urn:microsoft.com/office/officeart/2005/8/layout/process1"/>
    <dgm:cxn modelId="{99E0FB71-2152-47A7-B9DB-4521FB1E8C22}" type="presParOf" srcId="{1ED44280-9B9F-45F4-A0D6-83F4F5314FF4}" destId="{821EA0BF-2B7E-4EA2-8B38-65FAA5DC99E9}" srcOrd="0" destOrd="0" presId="urn:microsoft.com/office/officeart/2005/8/layout/process1"/>
    <dgm:cxn modelId="{83321DD8-6523-407A-99EB-9BA3DC42996F}" type="presParOf" srcId="{1B92B412-AA42-4D04-B72B-E51FB0FBDBE6}" destId="{D180AD9E-656A-449D-BBF8-906E37027B32}" srcOrd="2" destOrd="0" presId="urn:microsoft.com/office/officeart/2005/8/layout/process1"/>
    <dgm:cxn modelId="{6AC25382-0C00-40A3-BD5A-111686C5FB6C}" type="presParOf" srcId="{1B92B412-AA42-4D04-B72B-E51FB0FBDBE6}" destId="{F8FEE242-82A0-4002-BF5E-497D0955AD33}" srcOrd="3" destOrd="0" presId="urn:microsoft.com/office/officeart/2005/8/layout/process1"/>
    <dgm:cxn modelId="{8F65B35C-39F1-487B-9EE2-D613297F6DA2}" type="presParOf" srcId="{F8FEE242-82A0-4002-BF5E-497D0955AD33}" destId="{A371A70D-53B8-423E-AE20-1DAC94DD7104}" srcOrd="0" destOrd="0" presId="urn:microsoft.com/office/officeart/2005/8/layout/process1"/>
    <dgm:cxn modelId="{04951FDC-ACF1-417F-9BFF-9035265F24BF}" type="presParOf" srcId="{1B92B412-AA42-4D04-B72B-E51FB0FBDBE6}" destId="{2A45B2C8-DAB4-425A-877E-FDFBEF8777AB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FB2EBF-45DB-4D48-8FDB-B84DD5F9AA2E}">
      <dsp:nvSpPr>
        <dsp:cNvPr id="0" name=""/>
        <dsp:cNvSpPr/>
      </dsp:nvSpPr>
      <dsp:spPr>
        <a:xfrm>
          <a:off x="4976" y="507372"/>
          <a:ext cx="1487386" cy="89243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/>
        </a:p>
      </dsp:txBody>
      <dsp:txXfrm>
        <a:off x="31114" y="533510"/>
        <a:ext cx="1435110" cy="840156"/>
      </dsp:txXfrm>
    </dsp:sp>
    <dsp:sp modelId="{1ED44280-9B9F-45F4-A0D6-83F4F5314FF4}">
      <dsp:nvSpPr>
        <dsp:cNvPr id="0" name=""/>
        <dsp:cNvSpPr/>
      </dsp:nvSpPr>
      <dsp:spPr>
        <a:xfrm>
          <a:off x="1641101" y="769152"/>
          <a:ext cx="315326" cy="3688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1641101" y="842926"/>
        <a:ext cx="220728" cy="221323"/>
      </dsp:txXfrm>
    </dsp:sp>
    <dsp:sp modelId="{D180AD9E-656A-449D-BBF8-906E37027B32}">
      <dsp:nvSpPr>
        <dsp:cNvPr id="0" name=""/>
        <dsp:cNvSpPr/>
      </dsp:nvSpPr>
      <dsp:spPr>
        <a:xfrm>
          <a:off x="2087318" y="507372"/>
          <a:ext cx="1487386" cy="892432"/>
        </a:xfrm>
        <a:prstGeom prst="roundRect">
          <a:avLst>
            <a:gd name="adj" fmla="val 10000"/>
          </a:avLst>
        </a:prstGeom>
        <a:solidFill>
          <a:schemeClr val="accent5">
            <a:hueOff val="-1103540"/>
            <a:satOff val="-8358"/>
            <a:lumOff val="-558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/>
        </a:p>
      </dsp:txBody>
      <dsp:txXfrm>
        <a:off x="2113456" y="533510"/>
        <a:ext cx="1435110" cy="840156"/>
      </dsp:txXfrm>
    </dsp:sp>
    <dsp:sp modelId="{F8FEE242-82A0-4002-BF5E-497D0955AD33}">
      <dsp:nvSpPr>
        <dsp:cNvPr id="0" name=""/>
        <dsp:cNvSpPr/>
      </dsp:nvSpPr>
      <dsp:spPr>
        <a:xfrm>
          <a:off x="3723443" y="769152"/>
          <a:ext cx="315326" cy="3688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207081"/>
            <a:satOff val="-16717"/>
            <a:lumOff val="-11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3723443" y="842926"/>
        <a:ext cx="220728" cy="221323"/>
      </dsp:txXfrm>
    </dsp:sp>
    <dsp:sp modelId="{2A45B2C8-DAB4-425A-877E-FDFBEF8777AB}">
      <dsp:nvSpPr>
        <dsp:cNvPr id="0" name=""/>
        <dsp:cNvSpPr/>
      </dsp:nvSpPr>
      <dsp:spPr>
        <a:xfrm>
          <a:off x="4169659" y="507372"/>
          <a:ext cx="1487386" cy="892432"/>
        </a:xfrm>
        <a:prstGeom prst="roundRect">
          <a:avLst>
            <a:gd name="adj" fmla="val 10000"/>
          </a:avLst>
        </a:prstGeom>
        <a:solidFill>
          <a:schemeClr val="accent5">
            <a:hueOff val="-2207081"/>
            <a:satOff val="-16717"/>
            <a:lumOff val="-1117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/>
        </a:p>
      </dsp:txBody>
      <dsp:txXfrm>
        <a:off x="4195797" y="533510"/>
        <a:ext cx="1435110" cy="8401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FB2EBF-45DB-4D48-8FDB-B84DD5F9AA2E}">
      <dsp:nvSpPr>
        <dsp:cNvPr id="0" name=""/>
        <dsp:cNvSpPr/>
      </dsp:nvSpPr>
      <dsp:spPr>
        <a:xfrm>
          <a:off x="4976" y="507372"/>
          <a:ext cx="1487386" cy="89243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/>
        </a:p>
      </dsp:txBody>
      <dsp:txXfrm>
        <a:off x="31114" y="533510"/>
        <a:ext cx="1435110" cy="840156"/>
      </dsp:txXfrm>
    </dsp:sp>
    <dsp:sp modelId="{1ED44280-9B9F-45F4-A0D6-83F4F5314FF4}">
      <dsp:nvSpPr>
        <dsp:cNvPr id="0" name=""/>
        <dsp:cNvSpPr/>
      </dsp:nvSpPr>
      <dsp:spPr>
        <a:xfrm>
          <a:off x="1641101" y="769152"/>
          <a:ext cx="315326" cy="3688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1641101" y="842926"/>
        <a:ext cx="220728" cy="221323"/>
      </dsp:txXfrm>
    </dsp:sp>
    <dsp:sp modelId="{D180AD9E-656A-449D-BBF8-906E37027B32}">
      <dsp:nvSpPr>
        <dsp:cNvPr id="0" name=""/>
        <dsp:cNvSpPr/>
      </dsp:nvSpPr>
      <dsp:spPr>
        <a:xfrm>
          <a:off x="2087318" y="507372"/>
          <a:ext cx="1487386" cy="892432"/>
        </a:xfrm>
        <a:prstGeom prst="roundRect">
          <a:avLst>
            <a:gd name="adj" fmla="val 10000"/>
          </a:avLst>
        </a:prstGeom>
        <a:solidFill>
          <a:schemeClr val="accent5">
            <a:hueOff val="-1103540"/>
            <a:satOff val="-8358"/>
            <a:lumOff val="-558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/>
        </a:p>
      </dsp:txBody>
      <dsp:txXfrm>
        <a:off x="2113456" y="533510"/>
        <a:ext cx="1435110" cy="840156"/>
      </dsp:txXfrm>
    </dsp:sp>
    <dsp:sp modelId="{F8FEE242-82A0-4002-BF5E-497D0955AD33}">
      <dsp:nvSpPr>
        <dsp:cNvPr id="0" name=""/>
        <dsp:cNvSpPr/>
      </dsp:nvSpPr>
      <dsp:spPr>
        <a:xfrm>
          <a:off x="3723443" y="769152"/>
          <a:ext cx="315326" cy="3688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207081"/>
            <a:satOff val="-16717"/>
            <a:lumOff val="-11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3723443" y="842926"/>
        <a:ext cx="220728" cy="221323"/>
      </dsp:txXfrm>
    </dsp:sp>
    <dsp:sp modelId="{2A45B2C8-DAB4-425A-877E-FDFBEF8777AB}">
      <dsp:nvSpPr>
        <dsp:cNvPr id="0" name=""/>
        <dsp:cNvSpPr/>
      </dsp:nvSpPr>
      <dsp:spPr>
        <a:xfrm>
          <a:off x="4169659" y="507372"/>
          <a:ext cx="1487386" cy="892432"/>
        </a:xfrm>
        <a:prstGeom prst="roundRect">
          <a:avLst>
            <a:gd name="adj" fmla="val 10000"/>
          </a:avLst>
        </a:prstGeom>
        <a:solidFill>
          <a:schemeClr val="accent5">
            <a:hueOff val="-2207081"/>
            <a:satOff val="-16717"/>
            <a:lumOff val="-1117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/>
        </a:p>
      </dsp:txBody>
      <dsp:txXfrm>
        <a:off x="4195797" y="533510"/>
        <a:ext cx="1435110" cy="8401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FB2EBF-45DB-4D48-8FDB-B84DD5F9AA2E}">
      <dsp:nvSpPr>
        <dsp:cNvPr id="0" name=""/>
        <dsp:cNvSpPr/>
      </dsp:nvSpPr>
      <dsp:spPr>
        <a:xfrm>
          <a:off x="4976" y="507372"/>
          <a:ext cx="1487386" cy="89243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/>
        </a:p>
      </dsp:txBody>
      <dsp:txXfrm>
        <a:off x="31114" y="533510"/>
        <a:ext cx="1435110" cy="840156"/>
      </dsp:txXfrm>
    </dsp:sp>
    <dsp:sp modelId="{1ED44280-9B9F-45F4-A0D6-83F4F5314FF4}">
      <dsp:nvSpPr>
        <dsp:cNvPr id="0" name=""/>
        <dsp:cNvSpPr/>
      </dsp:nvSpPr>
      <dsp:spPr>
        <a:xfrm>
          <a:off x="1641101" y="769152"/>
          <a:ext cx="315326" cy="3688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1641101" y="842926"/>
        <a:ext cx="220728" cy="221323"/>
      </dsp:txXfrm>
    </dsp:sp>
    <dsp:sp modelId="{D180AD9E-656A-449D-BBF8-906E37027B32}">
      <dsp:nvSpPr>
        <dsp:cNvPr id="0" name=""/>
        <dsp:cNvSpPr/>
      </dsp:nvSpPr>
      <dsp:spPr>
        <a:xfrm>
          <a:off x="2087318" y="507372"/>
          <a:ext cx="1487386" cy="892432"/>
        </a:xfrm>
        <a:prstGeom prst="roundRect">
          <a:avLst>
            <a:gd name="adj" fmla="val 10000"/>
          </a:avLst>
        </a:prstGeom>
        <a:solidFill>
          <a:schemeClr val="accent5">
            <a:hueOff val="-1103540"/>
            <a:satOff val="-8358"/>
            <a:lumOff val="-558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/>
        </a:p>
      </dsp:txBody>
      <dsp:txXfrm>
        <a:off x="2113456" y="533510"/>
        <a:ext cx="1435110" cy="840156"/>
      </dsp:txXfrm>
    </dsp:sp>
    <dsp:sp modelId="{F8FEE242-82A0-4002-BF5E-497D0955AD33}">
      <dsp:nvSpPr>
        <dsp:cNvPr id="0" name=""/>
        <dsp:cNvSpPr/>
      </dsp:nvSpPr>
      <dsp:spPr>
        <a:xfrm>
          <a:off x="3723443" y="769152"/>
          <a:ext cx="315326" cy="3688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207081"/>
            <a:satOff val="-16717"/>
            <a:lumOff val="-11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3723443" y="842926"/>
        <a:ext cx="220728" cy="221323"/>
      </dsp:txXfrm>
    </dsp:sp>
    <dsp:sp modelId="{2A45B2C8-DAB4-425A-877E-FDFBEF8777AB}">
      <dsp:nvSpPr>
        <dsp:cNvPr id="0" name=""/>
        <dsp:cNvSpPr/>
      </dsp:nvSpPr>
      <dsp:spPr>
        <a:xfrm>
          <a:off x="4169659" y="507372"/>
          <a:ext cx="1487386" cy="892432"/>
        </a:xfrm>
        <a:prstGeom prst="roundRect">
          <a:avLst>
            <a:gd name="adj" fmla="val 10000"/>
          </a:avLst>
        </a:prstGeom>
        <a:solidFill>
          <a:schemeClr val="accent5">
            <a:hueOff val="-2207081"/>
            <a:satOff val="-16717"/>
            <a:lumOff val="-1117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/>
        </a:p>
      </dsp:txBody>
      <dsp:txXfrm>
        <a:off x="4195797" y="533510"/>
        <a:ext cx="1435110" cy="8401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FB2EBF-45DB-4D48-8FDB-B84DD5F9AA2E}">
      <dsp:nvSpPr>
        <dsp:cNvPr id="0" name=""/>
        <dsp:cNvSpPr/>
      </dsp:nvSpPr>
      <dsp:spPr>
        <a:xfrm>
          <a:off x="4976" y="507372"/>
          <a:ext cx="1487386" cy="89243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/>
        </a:p>
      </dsp:txBody>
      <dsp:txXfrm>
        <a:off x="31114" y="533510"/>
        <a:ext cx="1435110" cy="840156"/>
      </dsp:txXfrm>
    </dsp:sp>
    <dsp:sp modelId="{1ED44280-9B9F-45F4-A0D6-83F4F5314FF4}">
      <dsp:nvSpPr>
        <dsp:cNvPr id="0" name=""/>
        <dsp:cNvSpPr/>
      </dsp:nvSpPr>
      <dsp:spPr>
        <a:xfrm>
          <a:off x="1641101" y="769152"/>
          <a:ext cx="315326" cy="3688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1641101" y="842926"/>
        <a:ext cx="220728" cy="221323"/>
      </dsp:txXfrm>
    </dsp:sp>
    <dsp:sp modelId="{D180AD9E-656A-449D-BBF8-906E37027B32}">
      <dsp:nvSpPr>
        <dsp:cNvPr id="0" name=""/>
        <dsp:cNvSpPr/>
      </dsp:nvSpPr>
      <dsp:spPr>
        <a:xfrm>
          <a:off x="2087318" y="507372"/>
          <a:ext cx="1487386" cy="892432"/>
        </a:xfrm>
        <a:prstGeom prst="roundRect">
          <a:avLst>
            <a:gd name="adj" fmla="val 10000"/>
          </a:avLst>
        </a:prstGeom>
        <a:solidFill>
          <a:schemeClr val="accent5">
            <a:hueOff val="-1103540"/>
            <a:satOff val="-8358"/>
            <a:lumOff val="-558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/>
        </a:p>
      </dsp:txBody>
      <dsp:txXfrm>
        <a:off x="2113456" y="533510"/>
        <a:ext cx="1435110" cy="840156"/>
      </dsp:txXfrm>
    </dsp:sp>
    <dsp:sp modelId="{F8FEE242-82A0-4002-BF5E-497D0955AD33}">
      <dsp:nvSpPr>
        <dsp:cNvPr id="0" name=""/>
        <dsp:cNvSpPr/>
      </dsp:nvSpPr>
      <dsp:spPr>
        <a:xfrm>
          <a:off x="3723443" y="769152"/>
          <a:ext cx="315326" cy="3688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207081"/>
            <a:satOff val="-16717"/>
            <a:lumOff val="-11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3723443" y="842926"/>
        <a:ext cx="220728" cy="221323"/>
      </dsp:txXfrm>
    </dsp:sp>
    <dsp:sp modelId="{2A45B2C8-DAB4-425A-877E-FDFBEF8777AB}">
      <dsp:nvSpPr>
        <dsp:cNvPr id="0" name=""/>
        <dsp:cNvSpPr/>
      </dsp:nvSpPr>
      <dsp:spPr>
        <a:xfrm>
          <a:off x="4169659" y="507372"/>
          <a:ext cx="1487386" cy="892432"/>
        </a:xfrm>
        <a:prstGeom prst="roundRect">
          <a:avLst>
            <a:gd name="adj" fmla="val 10000"/>
          </a:avLst>
        </a:prstGeom>
        <a:solidFill>
          <a:schemeClr val="accent5">
            <a:hueOff val="-2207081"/>
            <a:satOff val="-16717"/>
            <a:lumOff val="-1117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/>
        </a:p>
      </dsp:txBody>
      <dsp:txXfrm>
        <a:off x="4195797" y="533510"/>
        <a:ext cx="1435110" cy="840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7742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9278" y="0"/>
            <a:ext cx="4307742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D0713A-A16E-4031-87B4-A53F8994E752}" type="datetimeFigureOut">
              <a:rPr lang="en-AU" smtClean="0"/>
              <a:t>9/05/2017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64300"/>
            <a:ext cx="4307742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9278" y="6464300"/>
            <a:ext cx="4307742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82EFD5-6223-4346-88B4-2E7920AC8E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2217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5/9/2017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iknowthat.com/ScienceIllustrations/foodchains/science_desk.swf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3"/>
          <p:cNvSpPr/>
          <p:nvPr/>
        </p:nvSpPr>
        <p:spPr>
          <a:xfrm>
            <a:off x="9184534" y="3611811"/>
            <a:ext cx="1162594" cy="1724297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/>
          <p:cNvSpPr/>
          <p:nvPr/>
        </p:nvSpPr>
        <p:spPr>
          <a:xfrm>
            <a:off x="0" y="-1"/>
            <a:ext cx="12192000" cy="489857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3204614"/>
            <a:ext cx="10561418" cy="1468800"/>
          </a:xfrm>
        </p:spPr>
        <p:txBody>
          <a:bodyPr/>
          <a:lstStyle/>
          <a:p>
            <a:r>
              <a:rPr lang="en-AU" dirty="0" smtClean="0"/>
              <a:t>Food Chains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21040" y="5307328"/>
            <a:ext cx="2889583" cy="433955"/>
          </a:xfrm>
        </p:spPr>
        <p:txBody>
          <a:bodyPr/>
          <a:lstStyle/>
          <a:p>
            <a:pPr algn="ctr"/>
            <a:r>
              <a:rPr lang="en-AU" sz="2800" dirty="0" smtClean="0">
                <a:solidFill>
                  <a:schemeClr val="bg1"/>
                </a:solidFill>
              </a:rPr>
              <a:t>Year 7 Science:</a:t>
            </a:r>
          </a:p>
          <a:p>
            <a:pPr algn="ctr"/>
            <a:r>
              <a:rPr lang="en-AU" sz="2800" dirty="0" smtClean="0">
                <a:solidFill>
                  <a:schemeClr val="bg1"/>
                </a:solidFill>
              </a:rPr>
              <a:t>Habitats and Interactions</a:t>
            </a:r>
            <a:endParaRPr lang="en-AU" sz="28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2660" y="146758"/>
            <a:ext cx="4791734" cy="3651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783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19213" y="500602"/>
            <a:ext cx="11525114" cy="740369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AU" sz="4400" b="0" dirty="0" smtClean="0">
                <a:solidFill>
                  <a:schemeClr val="accent6">
                    <a:lumMod val="75000"/>
                  </a:schemeClr>
                </a:solidFill>
              </a:rPr>
              <a:t>Learning about food chains</a:t>
            </a:r>
            <a:endParaRPr lang="en-AU" sz="4400" b="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9213" y="1410648"/>
            <a:ext cx="11637804" cy="531672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AU" sz="2800" b="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1. Go to the following website:</a:t>
            </a:r>
          </a:p>
          <a:p>
            <a:r>
              <a:rPr lang="en-AU" sz="2400" b="0" u="sng" dirty="0" smtClean="0">
                <a:hlinkClick r:id="rId2"/>
              </a:rPr>
              <a:t>http://www.iknowthat.com/ScienceIllustrations/foodchains/science_desk.swf</a:t>
            </a:r>
            <a:endParaRPr lang="en-AU" sz="2400" b="0" u="sng" dirty="0" smtClean="0"/>
          </a:p>
          <a:p>
            <a:endParaRPr lang="en-AU" sz="1800" b="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r>
              <a:rPr lang="en-AU" sz="2800" b="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2. Click on each part of </a:t>
            </a:r>
          </a:p>
          <a:p>
            <a:r>
              <a:rPr lang="en-AU" sz="2800" b="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t</a:t>
            </a:r>
            <a:r>
              <a:rPr lang="en-AU" sz="2800" b="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he interactive to write the</a:t>
            </a:r>
          </a:p>
          <a:p>
            <a:r>
              <a:rPr lang="en-AU" sz="2800" b="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d</a:t>
            </a:r>
            <a:r>
              <a:rPr lang="en-AU" sz="2800" b="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efinitions on the next slide</a:t>
            </a:r>
          </a:p>
          <a:p>
            <a:r>
              <a:rPr lang="en-AU" sz="2800" b="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(see image).</a:t>
            </a:r>
          </a:p>
          <a:p>
            <a:endParaRPr lang="en-AU" sz="1600" b="0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r>
              <a:rPr lang="en-AU" sz="2800" b="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3. Write a food chain for each </a:t>
            </a:r>
          </a:p>
          <a:p>
            <a:r>
              <a:rPr lang="en-AU" sz="2800" b="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o</a:t>
            </a:r>
            <a:r>
              <a:rPr lang="en-AU" sz="2800" b="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f the 4 different habitats, and </a:t>
            </a:r>
          </a:p>
          <a:p>
            <a:r>
              <a:rPr lang="en-AU" sz="2800" b="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l</a:t>
            </a:r>
            <a:r>
              <a:rPr lang="en-AU" sz="2800" b="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ist the producer, primary, </a:t>
            </a:r>
          </a:p>
          <a:p>
            <a:r>
              <a:rPr lang="en-AU" sz="2800" b="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secondary and territory </a:t>
            </a:r>
          </a:p>
          <a:p>
            <a:r>
              <a:rPr lang="en-AU" sz="2800" b="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consumer for each</a:t>
            </a:r>
            <a:endParaRPr lang="en-AU" sz="2800" b="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6452" y="2555421"/>
            <a:ext cx="5857875" cy="417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125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46174955"/>
              </p:ext>
            </p:extLst>
          </p:nvPr>
        </p:nvGraphicFramePr>
        <p:xfrm>
          <a:off x="787789" y="126608"/>
          <a:ext cx="10827501" cy="6552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0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77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451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0" dirty="0" smtClean="0"/>
                        <a:t>Write a definition and</a:t>
                      </a:r>
                      <a:r>
                        <a:rPr lang="en-AU" sz="2400" b="0" baseline="0" dirty="0" smtClean="0"/>
                        <a:t>  give an example</a:t>
                      </a:r>
                      <a:endParaRPr lang="en-AU" sz="2400" b="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1958"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2"/>
                          </a:solidFill>
                        </a:rPr>
                        <a:t>Producer</a:t>
                      </a:r>
                      <a:endParaRPr lang="en-A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195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>
                          <a:solidFill>
                            <a:schemeClr val="tx2"/>
                          </a:solidFill>
                        </a:rPr>
                        <a:t>Primary Consumer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 smtClean="0"/>
                    </a:p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1958"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2"/>
                          </a:solidFill>
                        </a:rPr>
                        <a:t>Secondary Consumer</a:t>
                      </a:r>
                      <a:endParaRPr lang="en-A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 smtClean="0"/>
                    </a:p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1958"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2"/>
                          </a:solidFill>
                        </a:rPr>
                        <a:t>Tertiary Consumer</a:t>
                      </a:r>
                      <a:endParaRPr lang="en-A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 smtClean="0"/>
                    </a:p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1958"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2"/>
                          </a:solidFill>
                        </a:rPr>
                        <a:t>Decomposer</a:t>
                      </a:r>
                      <a:endParaRPr lang="en-A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1958"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2"/>
                          </a:solidFill>
                        </a:rPr>
                        <a:t>Omnivore</a:t>
                      </a:r>
                      <a:endParaRPr lang="en-A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1958"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2"/>
                          </a:solidFill>
                        </a:rPr>
                        <a:t>Carnivore</a:t>
                      </a:r>
                      <a:endParaRPr lang="en-A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1958"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2"/>
                          </a:solidFill>
                        </a:rPr>
                        <a:t>Herbivore</a:t>
                      </a:r>
                      <a:endParaRPr lang="en-A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4929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8180" y="1564453"/>
            <a:ext cx="5876925" cy="32480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19213" y="187093"/>
            <a:ext cx="11525114" cy="14688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AU" sz="3200" b="0" dirty="0" smtClean="0">
                <a:solidFill>
                  <a:schemeClr val="accent6">
                    <a:lumMod val="75000"/>
                  </a:schemeClr>
                </a:solidFill>
              </a:rPr>
              <a:t>For each habitat, write a food chain and list the producer, primary, secondary and tertiary consumers</a:t>
            </a:r>
            <a:endParaRPr lang="en-AU" sz="3200" b="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39104546"/>
              </p:ext>
            </p:extLst>
          </p:nvPr>
        </p:nvGraphicFramePr>
        <p:xfrm>
          <a:off x="3145630" y="4493622"/>
          <a:ext cx="5662023" cy="1907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6"/>
          <p:cNvSpPr/>
          <p:nvPr/>
        </p:nvSpPr>
        <p:spPr>
          <a:xfrm>
            <a:off x="3145630" y="6061166"/>
            <a:ext cx="1465559" cy="6139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5243861" y="6061166"/>
            <a:ext cx="1465559" cy="6139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7342094" y="6074229"/>
            <a:ext cx="1465559" cy="6139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5404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19213" y="187093"/>
            <a:ext cx="11525114" cy="14688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AU" sz="3200" b="0" dirty="0" smtClean="0">
                <a:solidFill>
                  <a:schemeClr val="accent6">
                    <a:lumMod val="75000"/>
                  </a:schemeClr>
                </a:solidFill>
              </a:rPr>
              <a:t>For each habitat, write a food chain and list the producer, primary, secondary and tertiary consumers</a:t>
            </a:r>
            <a:endParaRPr lang="en-AU" sz="3200" b="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5879" y="1459950"/>
            <a:ext cx="5718493" cy="32480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425856132"/>
              </p:ext>
            </p:extLst>
          </p:nvPr>
        </p:nvGraphicFramePr>
        <p:xfrm>
          <a:off x="3382349" y="4389119"/>
          <a:ext cx="5662023" cy="1907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6"/>
          <p:cNvSpPr/>
          <p:nvPr/>
        </p:nvSpPr>
        <p:spPr>
          <a:xfrm>
            <a:off x="3382349" y="5989319"/>
            <a:ext cx="1465559" cy="6139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5480580" y="5989319"/>
            <a:ext cx="1465559" cy="6139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7578813" y="6002382"/>
            <a:ext cx="1465559" cy="6139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1407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19213" y="332876"/>
            <a:ext cx="11525114" cy="14688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AU" sz="3600" b="0" dirty="0" smtClean="0">
                <a:solidFill>
                  <a:schemeClr val="accent6">
                    <a:lumMod val="75000"/>
                  </a:schemeClr>
                </a:solidFill>
              </a:rPr>
              <a:t>For each habitat, write a food chain and </a:t>
            </a:r>
          </a:p>
          <a:p>
            <a:pPr algn="ctr"/>
            <a:r>
              <a:rPr lang="en-AU" sz="3600" b="0" dirty="0" smtClean="0">
                <a:solidFill>
                  <a:schemeClr val="accent6">
                    <a:lumMod val="75000"/>
                  </a:schemeClr>
                </a:solidFill>
              </a:rPr>
              <a:t>list the primary, secondary and tertiary consumers</a:t>
            </a:r>
            <a:endParaRPr lang="en-AU" sz="3600" b="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3781" y="1750214"/>
            <a:ext cx="5812836" cy="32520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631178266"/>
              </p:ext>
            </p:extLst>
          </p:nvPr>
        </p:nvGraphicFramePr>
        <p:xfrm>
          <a:off x="3145628" y="4596943"/>
          <a:ext cx="5662023" cy="1907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ectangle 7"/>
          <p:cNvSpPr/>
          <p:nvPr/>
        </p:nvSpPr>
        <p:spPr>
          <a:xfrm>
            <a:off x="3145630" y="6061166"/>
            <a:ext cx="1465559" cy="6139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5243861" y="6061166"/>
            <a:ext cx="1465559" cy="6139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7342094" y="6074229"/>
            <a:ext cx="1465559" cy="6139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7517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19212" y="328829"/>
            <a:ext cx="11525114" cy="14688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AU" sz="3600" b="0" dirty="0" smtClean="0">
                <a:solidFill>
                  <a:schemeClr val="accent6">
                    <a:lumMod val="75000"/>
                  </a:schemeClr>
                </a:solidFill>
              </a:rPr>
              <a:t>For each habitat, write a food chain and </a:t>
            </a:r>
          </a:p>
          <a:p>
            <a:pPr algn="ctr"/>
            <a:r>
              <a:rPr lang="en-AU" sz="3600" b="0" dirty="0" smtClean="0">
                <a:solidFill>
                  <a:schemeClr val="accent6">
                    <a:lumMod val="75000"/>
                  </a:schemeClr>
                </a:solidFill>
              </a:rPr>
              <a:t>list the primary, secondary and tertiary consumers</a:t>
            </a:r>
            <a:endParaRPr lang="en-AU" sz="3600" b="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9327" y="1531411"/>
            <a:ext cx="5648325" cy="32480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711584833"/>
              </p:ext>
            </p:extLst>
          </p:nvPr>
        </p:nvGraphicFramePr>
        <p:xfrm>
          <a:off x="3145628" y="4513218"/>
          <a:ext cx="5662023" cy="1907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ectangle 7"/>
          <p:cNvSpPr/>
          <p:nvPr/>
        </p:nvSpPr>
        <p:spPr>
          <a:xfrm>
            <a:off x="3145630" y="6061166"/>
            <a:ext cx="1465559" cy="6139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5243861" y="6061166"/>
            <a:ext cx="1465559" cy="6139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7342094" y="6074229"/>
            <a:ext cx="1465559" cy="6139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51855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257</TotalTime>
  <Words>162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Century Gothic</vt:lpstr>
      <vt:lpstr>Wingdings 2</vt:lpstr>
      <vt:lpstr>Quotable</vt:lpstr>
      <vt:lpstr>Food Chains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Chains</dc:title>
  <dc:creator>Rachel Zammit</dc:creator>
  <cp:lastModifiedBy>R.Zammit</cp:lastModifiedBy>
  <cp:revision>9</cp:revision>
  <dcterms:created xsi:type="dcterms:W3CDTF">2014-10-02T02:52:14Z</dcterms:created>
  <dcterms:modified xsi:type="dcterms:W3CDTF">2017-05-09T00:18:32Z</dcterms:modified>
</cp:coreProperties>
</file>