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324" r:id="rId3"/>
    <p:sldId id="257" r:id="rId4"/>
    <p:sldId id="262" r:id="rId5"/>
    <p:sldId id="258" r:id="rId6"/>
    <p:sldId id="260" r:id="rId7"/>
    <p:sldId id="270" r:id="rId8"/>
    <p:sldId id="259" r:id="rId9"/>
    <p:sldId id="263" r:id="rId10"/>
    <p:sldId id="261" r:id="rId11"/>
    <p:sldId id="264" r:id="rId12"/>
    <p:sldId id="285" r:id="rId13"/>
    <p:sldId id="297" r:id="rId14"/>
    <p:sldId id="327" r:id="rId15"/>
    <p:sldId id="326" r:id="rId16"/>
    <p:sldId id="325" r:id="rId17"/>
    <p:sldId id="271" r:id="rId18"/>
    <p:sldId id="282" r:id="rId19"/>
    <p:sldId id="283" r:id="rId20"/>
    <p:sldId id="266" r:id="rId21"/>
    <p:sldId id="298" r:id="rId22"/>
    <p:sldId id="265" r:id="rId23"/>
    <p:sldId id="269" r:id="rId24"/>
    <p:sldId id="267" r:id="rId25"/>
    <p:sldId id="268" r:id="rId26"/>
    <p:sldId id="275" r:id="rId27"/>
  </p:sldIdLst>
  <p:sldSz cx="12192000" cy="6858000"/>
  <p:notesSz cx="9875838" cy="6799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7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2DEE1-FB3E-4E08-B6E1-2DE6070F162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AU"/>
        </a:p>
      </dgm:t>
    </dgm:pt>
    <dgm:pt modelId="{EE677CA9-FEAA-4A0B-8C94-591DCDB230AE}">
      <dgm:prSet phldrT="[Text]"/>
      <dgm:spPr/>
      <dgm:t>
        <a:bodyPr/>
        <a:lstStyle/>
        <a:p>
          <a:r>
            <a:rPr lang="en-AU" dirty="0" smtClean="0"/>
            <a:t>Contact</a:t>
          </a:r>
          <a:endParaRPr lang="en-AU" dirty="0"/>
        </a:p>
      </dgm:t>
    </dgm:pt>
    <dgm:pt modelId="{ACB77324-0331-4807-9C94-0AA0E9CBD308}" type="parTrans" cxnId="{13A943B0-3302-4ED6-807D-8C76D8689450}">
      <dgm:prSet/>
      <dgm:spPr/>
      <dgm:t>
        <a:bodyPr/>
        <a:lstStyle/>
        <a:p>
          <a:endParaRPr lang="en-AU"/>
        </a:p>
      </dgm:t>
    </dgm:pt>
    <dgm:pt modelId="{99E6C412-10F3-458E-92FC-15F4F14D0258}" type="sibTrans" cxnId="{13A943B0-3302-4ED6-807D-8C76D8689450}">
      <dgm:prSet/>
      <dgm:spPr/>
      <dgm:t>
        <a:bodyPr/>
        <a:lstStyle/>
        <a:p>
          <a:endParaRPr lang="en-AU"/>
        </a:p>
      </dgm:t>
    </dgm:pt>
    <dgm:pt modelId="{47F34E62-8DD4-4873-B6DC-1C1E88C78612}">
      <dgm:prSet phldrT="[Text]"/>
      <dgm:spPr/>
      <dgm:t>
        <a:bodyPr/>
        <a:lstStyle/>
        <a:p>
          <a:r>
            <a:rPr lang="en-AU" dirty="0" smtClean="0">
              <a:latin typeface="Calibri Light" panose="020F0302020204030204" pitchFamily="34" charset="0"/>
              <a:cs typeface="Calibri Light" panose="020F0302020204030204" pitchFamily="34" charset="0"/>
            </a:rPr>
            <a:t>Friction</a:t>
          </a:r>
          <a:endParaRPr lang="en-AU" dirty="0">
            <a:latin typeface="Calibri Light" panose="020F0302020204030204" pitchFamily="34" charset="0"/>
            <a:cs typeface="Calibri Light" panose="020F0302020204030204" pitchFamily="34" charset="0"/>
          </a:endParaRPr>
        </a:p>
      </dgm:t>
    </dgm:pt>
    <dgm:pt modelId="{2C93F2BA-10A9-47DD-9376-D55232B4167B}" type="parTrans" cxnId="{896CC482-117E-492C-939F-2062D6259629}">
      <dgm:prSet/>
      <dgm:spPr/>
      <dgm:t>
        <a:bodyPr/>
        <a:lstStyle/>
        <a:p>
          <a:endParaRPr lang="en-AU"/>
        </a:p>
      </dgm:t>
    </dgm:pt>
    <dgm:pt modelId="{2DCEA90F-BC46-47DB-92E1-DC84EDA3F185}" type="sibTrans" cxnId="{896CC482-117E-492C-939F-2062D6259629}">
      <dgm:prSet/>
      <dgm:spPr/>
      <dgm:t>
        <a:bodyPr/>
        <a:lstStyle/>
        <a:p>
          <a:endParaRPr lang="en-AU"/>
        </a:p>
      </dgm:t>
    </dgm:pt>
    <dgm:pt modelId="{70645D0C-1561-49DB-8E99-84A552C98F1D}">
      <dgm:prSet phldrT="[Text]"/>
      <dgm:spPr/>
      <dgm:t>
        <a:bodyPr/>
        <a:lstStyle/>
        <a:p>
          <a:r>
            <a:rPr lang="en-AU" dirty="0" smtClean="0">
              <a:latin typeface="Calibri Light" panose="020F0302020204030204" pitchFamily="34" charset="0"/>
              <a:cs typeface="Calibri Light" panose="020F0302020204030204" pitchFamily="34" charset="0"/>
            </a:rPr>
            <a:t>Pull</a:t>
          </a:r>
          <a:endParaRPr lang="en-AU" dirty="0">
            <a:latin typeface="Calibri Light" panose="020F0302020204030204" pitchFamily="34" charset="0"/>
            <a:cs typeface="Calibri Light" panose="020F0302020204030204" pitchFamily="34" charset="0"/>
          </a:endParaRPr>
        </a:p>
      </dgm:t>
    </dgm:pt>
    <dgm:pt modelId="{F4DEE4DA-83BE-4313-94D4-D27E69665E92}" type="parTrans" cxnId="{E0975756-C1C1-4937-ADF7-7674EB404CE3}">
      <dgm:prSet/>
      <dgm:spPr/>
      <dgm:t>
        <a:bodyPr/>
        <a:lstStyle/>
        <a:p>
          <a:endParaRPr lang="en-AU"/>
        </a:p>
      </dgm:t>
    </dgm:pt>
    <dgm:pt modelId="{DDD4F415-DEF3-451B-8300-585244E59E72}" type="sibTrans" cxnId="{E0975756-C1C1-4937-ADF7-7674EB404CE3}">
      <dgm:prSet/>
      <dgm:spPr/>
      <dgm:t>
        <a:bodyPr/>
        <a:lstStyle/>
        <a:p>
          <a:endParaRPr lang="en-AU"/>
        </a:p>
      </dgm:t>
    </dgm:pt>
    <dgm:pt modelId="{0FB8B85A-CE2B-4FFD-A637-4ABA3B921A12}">
      <dgm:prSet phldrT="[Text]"/>
      <dgm:spPr/>
      <dgm:t>
        <a:bodyPr/>
        <a:lstStyle/>
        <a:p>
          <a:r>
            <a:rPr lang="en-AU" dirty="0" smtClean="0"/>
            <a:t>Non-Contact</a:t>
          </a:r>
          <a:endParaRPr lang="en-AU" dirty="0"/>
        </a:p>
      </dgm:t>
    </dgm:pt>
    <dgm:pt modelId="{53243074-7BBC-4DCA-B48D-5E9591BE9136}" type="parTrans" cxnId="{39BA210C-C16A-4E21-9246-1581D85CBFF2}">
      <dgm:prSet/>
      <dgm:spPr/>
      <dgm:t>
        <a:bodyPr/>
        <a:lstStyle/>
        <a:p>
          <a:endParaRPr lang="en-AU"/>
        </a:p>
      </dgm:t>
    </dgm:pt>
    <dgm:pt modelId="{3D8F1275-03CF-4FBE-8594-29C22827103C}" type="sibTrans" cxnId="{39BA210C-C16A-4E21-9246-1581D85CBFF2}">
      <dgm:prSet/>
      <dgm:spPr/>
      <dgm:t>
        <a:bodyPr/>
        <a:lstStyle/>
        <a:p>
          <a:endParaRPr lang="en-AU"/>
        </a:p>
      </dgm:t>
    </dgm:pt>
    <dgm:pt modelId="{487EB156-AAF0-4AF4-846B-488F0D890A49}">
      <dgm:prSet phldrT="[Text]"/>
      <dgm:spPr/>
      <dgm:t>
        <a:bodyPr/>
        <a:lstStyle/>
        <a:p>
          <a:r>
            <a:rPr lang="en-AU" dirty="0" smtClean="0">
              <a:latin typeface="Calibri Light" panose="020F0302020204030204" pitchFamily="34" charset="0"/>
              <a:cs typeface="Calibri Light" panose="020F0302020204030204" pitchFamily="34" charset="0"/>
            </a:rPr>
            <a:t>Gravity</a:t>
          </a:r>
          <a:endParaRPr lang="en-AU" dirty="0">
            <a:latin typeface="Calibri Light" panose="020F0302020204030204" pitchFamily="34" charset="0"/>
            <a:cs typeface="Calibri Light" panose="020F0302020204030204" pitchFamily="34" charset="0"/>
          </a:endParaRPr>
        </a:p>
      </dgm:t>
    </dgm:pt>
    <dgm:pt modelId="{D8710AFB-E251-4ACD-A6E2-A222556A0CE5}" type="parTrans" cxnId="{F1D62854-7700-4568-A9CB-F8D9AAE4AD23}">
      <dgm:prSet/>
      <dgm:spPr/>
      <dgm:t>
        <a:bodyPr/>
        <a:lstStyle/>
        <a:p>
          <a:endParaRPr lang="en-AU"/>
        </a:p>
      </dgm:t>
    </dgm:pt>
    <dgm:pt modelId="{F8785325-542C-4F38-BFD3-00D356173432}" type="sibTrans" cxnId="{F1D62854-7700-4568-A9CB-F8D9AAE4AD23}">
      <dgm:prSet/>
      <dgm:spPr/>
      <dgm:t>
        <a:bodyPr/>
        <a:lstStyle/>
        <a:p>
          <a:endParaRPr lang="en-AU"/>
        </a:p>
      </dgm:t>
    </dgm:pt>
    <dgm:pt modelId="{A87FF3CD-D33C-493C-AF52-BF502D38BAD6}">
      <dgm:prSet phldrT="[Text]"/>
      <dgm:spPr/>
      <dgm:t>
        <a:bodyPr/>
        <a:lstStyle/>
        <a:p>
          <a:r>
            <a:rPr lang="en-AU" dirty="0" smtClean="0">
              <a:latin typeface="Calibri Light" panose="020F0302020204030204" pitchFamily="34" charset="0"/>
              <a:cs typeface="Calibri Light" panose="020F0302020204030204" pitchFamily="34" charset="0"/>
            </a:rPr>
            <a:t>Magnetic</a:t>
          </a:r>
          <a:endParaRPr lang="en-AU" dirty="0">
            <a:latin typeface="Calibri Light" panose="020F0302020204030204" pitchFamily="34" charset="0"/>
            <a:cs typeface="Calibri Light" panose="020F0302020204030204" pitchFamily="34" charset="0"/>
          </a:endParaRPr>
        </a:p>
      </dgm:t>
    </dgm:pt>
    <dgm:pt modelId="{74D817DF-5B54-45F1-9083-6D29C5D9BF30}" type="parTrans" cxnId="{19B341AE-5371-4C80-965F-07151CD4A0CC}">
      <dgm:prSet/>
      <dgm:spPr/>
      <dgm:t>
        <a:bodyPr/>
        <a:lstStyle/>
        <a:p>
          <a:endParaRPr lang="en-AU"/>
        </a:p>
      </dgm:t>
    </dgm:pt>
    <dgm:pt modelId="{C6C1511F-C55B-46E7-9E50-52C084273C18}" type="sibTrans" cxnId="{19B341AE-5371-4C80-965F-07151CD4A0CC}">
      <dgm:prSet/>
      <dgm:spPr/>
      <dgm:t>
        <a:bodyPr/>
        <a:lstStyle/>
        <a:p>
          <a:endParaRPr lang="en-AU"/>
        </a:p>
      </dgm:t>
    </dgm:pt>
    <dgm:pt modelId="{357AAC1E-D651-47EA-8EF6-4F79992A8C33}">
      <dgm:prSet/>
      <dgm:spPr/>
      <dgm:t>
        <a:bodyPr/>
        <a:lstStyle/>
        <a:p>
          <a:r>
            <a:rPr lang="en-AU" dirty="0" smtClean="0">
              <a:latin typeface="Calibri Light" panose="020F0302020204030204" pitchFamily="34" charset="0"/>
              <a:cs typeface="Calibri Light" panose="020F0302020204030204" pitchFamily="34" charset="0"/>
            </a:rPr>
            <a:t>Push</a:t>
          </a:r>
          <a:endParaRPr lang="en-AU" dirty="0">
            <a:latin typeface="Calibri Light" panose="020F0302020204030204" pitchFamily="34" charset="0"/>
            <a:cs typeface="Calibri Light" panose="020F0302020204030204" pitchFamily="34" charset="0"/>
          </a:endParaRPr>
        </a:p>
      </dgm:t>
    </dgm:pt>
    <dgm:pt modelId="{1DC6A4EB-5D6E-451B-A987-3AD34143D75E}" type="parTrans" cxnId="{2B61614E-E9BF-4046-9C8E-E85192F3894F}">
      <dgm:prSet/>
      <dgm:spPr/>
      <dgm:t>
        <a:bodyPr/>
        <a:lstStyle/>
        <a:p>
          <a:endParaRPr lang="en-AU"/>
        </a:p>
      </dgm:t>
    </dgm:pt>
    <dgm:pt modelId="{5E10A70D-3D08-49D9-AA46-66DE0E6797D4}" type="sibTrans" cxnId="{2B61614E-E9BF-4046-9C8E-E85192F3894F}">
      <dgm:prSet/>
      <dgm:spPr/>
      <dgm:t>
        <a:bodyPr/>
        <a:lstStyle/>
        <a:p>
          <a:endParaRPr lang="en-AU"/>
        </a:p>
      </dgm:t>
    </dgm:pt>
    <dgm:pt modelId="{DFB876AB-2FF0-4E03-9A39-FC1BD92014EF}">
      <dgm:prSet/>
      <dgm:spPr/>
      <dgm:t>
        <a:bodyPr/>
        <a:lstStyle/>
        <a:p>
          <a:r>
            <a:rPr lang="en-AU" dirty="0" smtClean="0">
              <a:latin typeface="Calibri Light" panose="020F0302020204030204" pitchFamily="34" charset="0"/>
              <a:cs typeface="Calibri Light" panose="020F0302020204030204" pitchFamily="34" charset="0"/>
            </a:rPr>
            <a:t>Electrostatic</a:t>
          </a:r>
          <a:endParaRPr lang="en-AU" dirty="0">
            <a:latin typeface="Calibri Light" panose="020F0302020204030204" pitchFamily="34" charset="0"/>
            <a:cs typeface="Calibri Light" panose="020F0302020204030204" pitchFamily="34" charset="0"/>
          </a:endParaRPr>
        </a:p>
      </dgm:t>
    </dgm:pt>
    <dgm:pt modelId="{AB83F123-6F4F-4D9D-B8B3-B95BE6E59870}" type="parTrans" cxnId="{57076291-46E2-4915-82A5-A5CF34A23DEF}">
      <dgm:prSet/>
      <dgm:spPr/>
      <dgm:t>
        <a:bodyPr/>
        <a:lstStyle/>
        <a:p>
          <a:endParaRPr lang="en-AU"/>
        </a:p>
      </dgm:t>
    </dgm:pt>
    <dgm:pt modelId="{4DE97429-825D-4F64-AF3C-1EF2A2414DE5}" type="sibTrans" cxnId="{57076291-46E2-4915-82A5-A5CF34A23DEF}">
      <dgm:prSet/>
      <dgm:spPr/>
      <dgm:t>
        <a:bodyPr/>
        <a:lstStyle/>
        <a:p>
          <a:endParaRPr lang="en-AU"/>
        </a:p>
      </dgm:t>
    </dgm:pt>
    <dgm:pt modelId="{B554FECE-00EB-4587-B80E-8AE1EFE571BA}" type="pres">
      <dgm:prSet presAssocID="{EAE2DEE1-FB3E-4E08-B6E1-2DE6070F162A}" presName="diagram" presStyleCnt="0">
        <dgm:presLayoutVars>
          <dgm:chPref val="1"/>
          <dgm:dir/>
          <dgm:animOne val="branch"/>
          <dgm:animLvl val="lvl"/>
          <dgm:resizeHandles/>
        </dgm:presLayoutVars>
      </dgm:prSet>
      <dgm:spPr/>
      <dgm:t>
        <a:bodyPr/>
        <a:lstStyle/>
        <a:p>
          <a:endParaRPr lang="en-AU"/>
        </a:p>
      </dgm:t>
    </dgm:pt>
    <dgm:pt modelId="{099EF110-F893-4D4E-9CAA-90F84A8DEBE3}" type="pres">
      <dgm:prSet presAssocID="{EE677CA9-FEAA-4A0B-8C94-591DCDB230AE}" presName="root" presStyleCnt="0"/>
      <dgm:spPr/>
    </dgm:pt>
    <dgm:pt modelId="{1E6FFC0F-C9E3-4EDC-9EDE-D810B878FF69}" type="pres">
      <dgm:prSet presAssocID="{EE677CA9-FEAA-4A0B-8C94-591DCDB230AE}" presName="rootComposite" presStyleCnt="0"/>
      <dgm:spPr/>
    </dgm:pt>
    <dgm:pt modelId="{A93F46E5-A20E-4B32-B672-A83B11604BE1}" type="pres">
      <dgm:prSet presAssocID="{EE677CA9-FEAA-4A0B-8C94-591DCDB230AE}" presName="rootText" presStyleLbl="node1" presStyleIdx="0" presStyleCnt="2"/>
      <dgm:spPr/>
      <dgm:t>
        <a:bodyPr/>
        <a:lstStyle/>
        <a:p>
          <a:endParaRPr lang="en-AU"/>
        </a:p>
      </dgm:t>
    </dgm:pt>
    <dgm:pt modelId="{4F33794F-BB5B-46D1-9F13-BC4A29869F83}" type="pres">
      <dgm:prSet presAssocID="{EE677CA9-FEAA-4A0B-8C94-591DCDB230AE}" presName="rootConnector" presStyleLbl="node1" presStyleIdx="0" presStyleCnt="2"/>
      <dgm:spPr/>
      <dgm:t>
        <a:bodyPr/>
        <a:lstStyle/>
        <a:p>
          <a:endParaRPr lang="en-AU"/>
        </a:p>
      </dgm:t>
    </dgm:pt>
    <dgm:pt modelId="{5DA8F2C1-5D38-4029-B78A-6DF7CD8623EA}" type="pres">
      <dgm:prSet presAssocID="{EE677CA9-FEAA-4A0B-8C94-591DCDB230AE}" presName="childShape" presStyleCnt="0"/>
      <dgm:spPr/>
    </dgm:pt>
    <dgm:pt modelId="{7A389ED7-F963-4822-B3E0-14604C47D939}" type="pres">
      <dgm:prSet presAssocID="{2C93F2BA-10A9-47DD-9376-D55232B4167B}" presName="Name13" presStyleLbl="parChTrans1D2" presStyleIdx="0" presStyleCnt="6"/>
      <dgm:spPr/>
      <dgm:t>
        <a:bodyPr/>
        <a:lstStyle/>
        <a:p>
          <a:endParaRPr lang="en-AU"/>
        </a:p>
      </dgm:t>
    </dgm:pt>
    <dgm:pt modelId="{EB480232-34FD-4301-82C8-9CAD92F254EA}" type="pres">
      <dgm:prSet presAssocID="{47F34E62-8DD4-4873-B6DC-1C1E88C78612}" presName="childText" presStyleLbl="bgAcc1" presStyleIdx="0" presStyleCnt="6">
        <dgm:presLayoutVars>
          <dgm:bulletEnabled val="1"/>
        </dgm:presLayoutVars>
      </dgm:prSet>
      <dgm:spPr/>
      <dgm:t>
        <a:bodyPr/>
        <a:lstStyle/>
        <a:p>
          <a:endParaRPr lang="en-AU"/>
        </a:p>
      </dgm:t>
    </dgm:pt>
    <dgm:pt modelId="{2D1D24C1-1F9B-474C-A012-8861629C1CCE}" type="pres">
      <dgm:prSet presAssocID="{F4DEE4DA-83BE-4313-94D4-D27E69665E92}" presName="Name13" presStyleLbl="parChTrans1D2" presStyleIdx="1" presStyleCnt="6"/>
      <dgm:spPr/>
      <dgm:t>
        <a:bodyPr/>
        <a:lstStyle/>
        <a:p>
          <a:endParaRPr lang="en-AU"/>
        </a:p>
      </dgm:t>
    </dgm:pt>
    <dgm:pt modelId="{9C1B800A-9A6B-4BE7-88F3-94F266859E16}" type="pres">
      <dgm:prSet presAssocID="{70645D0C-1561-49DB-8E99-84A552C98F1D}" presName="childText" presStyleLbl="bgAcc1" presStyleIdx="1" presStyleCnt="6">
        <dgm:presLayoutVars>
          <dgm:bulletEnabled val="1"/>
        </dgm:presLayoutVars>
      </dgm:prSet>
      <dgm:spPr/>
      <dgm:t>
        <a:bodyPr/>
        <a:lstStyle/>
        <a:p>
          <a:endParaRPr lang="en-AU"/>
        </a:p>
      </dgm:t>
    </dgm:pt>
    <dgm:pt modelId="{B63592EE-F669-4BFE-981B-9546D557890D}" type="pres">
      <dgm:prSet presAssocID="{1DC6A4EB-5D6E-451B-A987-3AD34143D75E}" presName="Name13" presStyleLbl="parChTrans1D2" presStyleIdx="2" presStyleCnt="6"/>
      <dgm:spPr/>
      <dgm:t>
        <a:bodyPr/>
        <a:lstStyle/>
        <a:p>
          <a:endParaRPr lang="en-AU"/>
        </a:p>
      </dgm:t>
    </dgm:pt>
    <dgm:pt modelId="{5165E34C-FB0C-49AE-AA2E-0951A6F9E78C}" type="pres">
      <dgm:prSet presAssocID="{357AAC1E-D651-47EA-8EF6-4F79992A8C33}" presName="childText" presStyleLbl="bgAcc1" presStyleIdx="2" presStyleCnt="6">
        <dgm:presLayoutVars>
          <dgm:bulletEnabled val="1"/>
        </dgm:presLayoutVars>
      </dgm:prSet>
      <dgm:spPr/>
      <dgm:t>
        <a:bodyPr/>
        <a:lstStyle/>
        <a:p>
          <a:endParaRPr lang="en-AU"/>
        </a:p>
      </dgm:t>
    </dgm:pt>
    <dgm:pt modelId="{4B3C829D-1BEA-472D-A973-80FA2F20E5B0}" type="pres">
      <dgm:prSet presAssocID="{0FB8B85A-CE2B-4FFD-A637-4ABA3B921A12}" presName="root" presStyleCnt="0"/>
      <dgm:spPr/>
    </dgm:pt>
    <dgm:pt modelId="{4227E5FF-D21F-4AD1-8A10-804AE3AD00DE}" type="pres">
      <dgm:prSet presAssocID="{0FB8B85A-CE2B-4FFD-A637-4ABA3B921A12}" presName="rootComposite" presStyleCnt="0"/>
      <dgm:spPr/>
    </dgm:pt>
    <dgm:pt modelId="{21B8D3D9-74A7-424D-91DA-36E2E5031F64}" type="pres">
      <dgm:prSet presAssocID="{0FB8B85A-CE2B-4FFD-A637-4ABA3B921A12}" presName="rootText" presStyleLbl="node1" presStyleIdx="1" presStyleCnt="2"/>
      <dgm:spPr/>
      <dgm:t>
        <a:bodyPr/>
        <a:lstStyle/>
        <a:p>
          <a:endParaRPr lang="en-AU"/>
        </a:p>
      </dgm:t>
    </dgm:pt>
    <dgm:pt modelId="{0ABC4BC2-1B77-436D-95F9-6A1403445688}" type="pres">
      <dgm:prSet presAssocID="{0FB8B85A-CE2B-4FFD-A637-4ABA3B921A12}" presName="rootConnector" presStyleLbl="node1" presStyleIdx="1" presStyleCnt="2"/>
      <dgm:spPr/>
      <dgm:t>
        <a:bodyPr/>
        <a:lstStyle/>
        <a:p>
          <a:endParaRPr lang="en-AU"/>
        </a:p>
      </dgm:t>
    </dgm:pt>
    <dgm:pt modelId="{EBFDC39C-BDD9-4BD4-AE63-DC2CF25F1994}" type="pres">
      <dgm:prSet presAssocID="{0FB8B85A-CE2B-4FFD-A637-4ABA3B921A12}" presName="childShape" presStyleCnt="0"/>
      <dgm:spPr/>
    </dgm:pt>
    <dgm:pt modelId="{16649573-05AD-4578-A0DA-AD35AE0FBA44}" type="pres">
      <dgm:prSet presAssocID="{D8710AFB-E251-4ACD-A6E2-A222556A0CE5}" presName="Name13" presStyleLbl="parChTrans1D2" presStyleIdx="3" presStyleCnt="6"/>
      <dgm:spPr/>
      <dgm:t>
        <a:bodyPr/>
        <a:lstStyle/>
        <a:p>
          <a:endParaRPr lang="en-AU"/>
        </a:p>
      </dgm:t>
    </dgm:pt>
    <dgm:pt modelId="{9479843B-D344-4A6B-BEAA-94CC77115B8E}" type="pres">
      <dgm:prSet presAssocID="{487EB156-AAF0-4AF4-846B-488F0D890A49}" presName="childText" presStyleLbl="bgAcc1" presStyleIdx="3" presStyleCnt="6">
        <dgm:presLayoutVars>
          <dgm:bulletEnabled val="1"/>
        </dgm:presLayoutVars>
      </dgm:prSet>
      <dgm:spPr/>
      <dgm:t>
        <a:bodyPr/>
        <a:lstStyle/>
        <a:p>
          <a:endParaRPr lang="en-AU"/>
        </a:p>
      </dgm:t>
    </dgm:pt>
    <dgm:pt modelId="{707ED661-A5C9-41F2-B045-57A9B1FE5317}" type="pres">
      <dgm:prSet presAssocID="{74D817DF-5B54-45F1-9083-6D29C5D9BF30}" presName="Name13" presStyleLbl="parChTrans1D2" presStyleIdx="4" presStyleCnt="6"/>
      <dgm:spPr/>
      <dgm:t>
        <a:bodyPr/>
        <a:lstStyle/>
        <a:p>
          <a:endParaRPr lang="en-AU"/>
        </a:p>
      </dgm:t>
    </dgm:pt>
    <dgm:pt modelId="{167A3726-DA22-40A0-8AAB-870ADB2A7678}" type="pres">
      <dgm:prSet presAssocID="{A87FF3CD-D33C-493C-AF52-BF502D38BAD6}" presName="childText" presStyleLbl="bgAcc1" presStyleIdx="4" presStyleCnt="6">
        <dgm:presLayoutVars>
          <dgm:bulletEnabled val="1"/>
        </dgm:presLayoutVars>
      </dgm:prSet>
      <dgm:spPr/>
      <dgm:t>
        <a:bodyPr/>
        <a:lstStyle/>
        <a:p>
          <a:endParaRPr lang="en-AU"/>
        </a:p>
      </dgm:t>
    </dgm:pt>
    <dgm:pt modelId="{2BD7F57F-9B6C-4898-9EED-0A602721146C}" type="pres">
      <dgm:prSet presAssocID="{AB83F123-6F4F-4D9D-B8B3-B95BE6E59870}" presName="Name13" presStyleLbl="parChTrans1D2" presStyleIdx="5" presStyleCnt="6"/>
      <dgm:spPr/>
      <dgm:t>
        <a:bodyPr/>
        <a:lstStyle/>
        <a:p>
          <a:endParaRPr lang="en-AU"/>
        </a:p>
      </dgm:t>
    </dgm:pt>
    <dgm:pt modelId="{912C176D-544D-4E82-97D8-908E46FAB18E}" type="pres">
      <dgm:prSet presAssocID="{DFB876AB-2FF0-4E03-9A39-FC1BD92014EF}" presName="childText" presStyleLbl="bgAcc1" presStyleIdx="5" presStyleCnt="6">
        <dgm:presLayoutVars>
          <dgm:bulletEnabled val="1"/>
        </dgm:presLayoutVars>
      </dgm:prSet>
      <dgm:spPr/>
      <dgm:t>
        <a:bodyPr/>
        <a:lstStyle/>
        <a:p>
          <a:endParaRPr lang="en-AU"/>
        </a:p>
      </dgm:t>
    </dgm:pt>
  </dgm:ptLst>
  <dgm:cxnLst>
    <dgm:cxn modelId="{896CC482-117E-492C-939F-2062D6259629}" srcId="{EE677CA9-FEAA-4A0B-8C94-591DCDB230AE}" destId="{47F34E62-8DD4-4873-B6DC-1C1E88C78612}" srcOrd="0" destOrd="0" parTransId="{2C93F2BA-10A9-47DD-9376-D55232B4167B}" sibTransId="{2DCEA90F-BC46-47DB-92E1-DC84EDA3F185}"/>
    <dgm:cxn modelId="{6D5FA1AF-41D3-4932-9AD5-16CD000799D1}" type="presOf" srcId="{357AAC1E-D651-47EA-8EF6-4F79992A8C33}" destId="{5165E34C-FB0C-49AE-AA2E-0951A6F9E78C}" srcOrd="0" destOrd="0" presId="urn:microsoft.com/office/officeart/2005/8/layout/hierarchy3"/>
    <dgm:cxn modelId="{2B61614E-E9BF-4046-9C8E-E85192F3894F}" srcId="{EE677CA9-FEAA-4A0B-8C94-591DCDB230AE}" destId="{357AAC1E-D651-47EA-8EF6-4F79992A8C33}" srcOrd="2" destOrd="0" parTransId="{1DC6A4EB-5D6E-451B-A987-3AD34143D75E}" sibTransId="{5E10A70D-3D08-49D9-AA46-66DE0E6797D4}"/>
    <dgm:cxn modelId="{44242413-A055-4ED7-B3AB-D11BBD8F51F0}" type="presOf" srcId="{1DC6A4EB-5D6E-451B-A987-3AD34143D75E}" destId="{B63592EE-F669-4BFE-981B-9546D557890D}" srcOrd="0" destOrd="0" presId="urn:microsoft.com/office/officeart/2005/8/layout/hierarchy3"/>
    <dgm:cxn modelId="{E0975756-C1C1-4937-ADF7-7674EB404CE3}" srcId="{EE677CA9-FEAA-4A0B-8C94-591DCDB230AE}" destId="{70645D0C-1561-49DB-8E99-84A552C98F1D}" srcOrd="1" destOrd="0" parTransId="{F4DEE4DA-83BE-4313-94D4-D27E69665E92}" sibTransId="{DDD4F415-DEF3-451B-8300-585244E59E72}"/>
    <dgm:cxn modelId="{82A416C8-4037-41E6-BD34-C2B3FB6633CC}" type="presOf" srcId="{74D817DF-5B54-45F1-9083-6D29C5D9BF30}" destId="{707ED661-A5C9-41F2-B045-57A9B1FE5317}" srcOrd="0" destOrd="0" presId="urn:microsoft.com/office/officeart/2005/8/layout/hierarchy3"/>
    <dgm:cxn modelId="{ED1EA5B3-4CB1-4B30-885A-8A5744B29764}" type="presOf" srcId="{47F34E62-8DD4-4873-B6DC-1C1E88C78612}" destId="{EB480232-34FD-4301-82C8-9CAD92F254EA}" srcOrd="0" destOrd="0" presId="urn:microsoft.com/office/officeart/2005/8/layout/hierarchy3"/>
    <dgm:cxn modelId="{F1D62854-7700-4568-A9CB-F8D9AAE4AD23}" srcId="{0FB8B85A-CE2B-4FFD-A637-4ABA3B921A12}" destId="{487EB156-AAF0-4AF4-846B-488F0D890A49}" srcOrd="0" destOrd="0" parTransId="{D8710AFB-E251-4ACD-A6E2-A222556A0CE5}" sibTransId="{F8785325-542C-4F38-BFD3-00D356173432}"/>
    <dgm:cxn modelId="{7A1664E3-7EEF-4311-9FCC-77D42A5BBCA9}" type="presOf" srcId="{0FB8B85A-CE2B-4FFD-A637-4ABA3B921A12}" destId="{0ABC4BC2-1B77-436D-95F9-6A1403445688}" srcOrd="1" destOrd="0" presId="urn:microsoft.com/office/officeart/2005/8/layout/hierarchy3"/>
    <dgm:cxn modelId="{A8D167CF-B402-402C-95B1-A9BB517AC38F}" type="presOf" srcId="{A87FF3CD-D33C-493C-AF52-BF502D38BAD6}" destId="{167A3726-DA22-40A0-8AAB-870ADB2A7678}" srcOrd="0" destOrd="0" presId="urn:microsoft.com/office/officeart/2005/8/layout/hierarchy3"/>
    <dgm:cxn modelId="{4C1C0DA8-E0DF-4056-A166-2D5F20203BB9}" type="presOf" srcId="{70645D0C-1561-49DB-8E99-84A552C98F1D}" destId="{9C1B800A-9A6B-4BE7-88F3-94F266859E16}" srcOrd="0" destOrd="0" presId="urn:microsoft.com/office/officeart/2005/8/layout/hierarchy3"/>
    <dgm:cxn modelId="{39BA210C-C16A-4E21-9246-1581D85CBFF2}" srcId="{EAE2DEE1-FB3E-4E08-B6E1-2DE6070F162A}" destId="{0FB8B85A-CE2B-4FFD-A637-4ABA3B921A12}" srcOrd="1" destOrd="0" parTransId="{53243074-7BBC-4DCA-B48D-5E9591BE9136}" sibTransId="{3D8F1275-03CF-4FBE-8594-29C22827103C}"/>
    <dgm:cxn modelId="{5B6A8DAC-507C-465E-8BC6-E94E3C8F0894}" type="presOf" srcId="{EE677CA9-FEAA-4A0B-8C94-591DCDB230AE}" destId="{4F33794F-BB5B-46D1-9F13-BC4A29869F83}" srcOrd="1" destOrd="0" presId="urn:microsoft.com/office/officeart/2005/8/layout/hierarchy3"/>
    <dgm:cxn modelId="{E421D855-A108-47F6-84CB-35571CDD1F38}" type="presOf" srcId="{487EB156-AAF0-4AF4-846B-488F0D890A49}" destId="{9479843B-D344-4A6B-BEAA-94CC77115B8E}" srcOrd="0" destOrd="0" presId="urn:microsoft.com/office/officeart/2005/8/layout/hierarchy3"/>
    <dgm:cxn modelId="{13A943B0-3302-4ED6-807D-8C76D8689450}" srcId="{EAE2DEE1-FB3E-4E08-B6E1-2DE6070F162A}" destId="{EE677CA9-FEAA-4A0B-8C94-591DCDB230AE}" srcOrd="0" destOrd="0" parTransId="{ACB77324-0331-4807-9C94-0AA0E9CBD308}" sibTransId="{99E6C412-10F3-458E-92FC-15F4F14D0258}"/>
    <dgm:cxn modelId="{36DBC3A0-94AB-4635-A883-337BD9FD1914}" type="presOf" srcId="{DFB876AB-2FF0-4E03-9A39-FC1BD92014EF}" destId="{912C176D-544D-4E82-97D8-908E46FAB18E}" srcOrd="0" destOrd="0" presId="urn:microsoft.com/office/officeart/2005/8/layout/hierarchy3"/>
    <dgm:cxn modelId="{57076291-46E2-4915-82A5-A5CF34A23DEF}" srcId="{0FB8B85A-CE2B-4FFD-A637-4ABA3B921A12}" destId="{DFB876AB-2FF0-4E03-9A39-FC1BD92014EF}" srcOrd="2" destOrd="0" parTransId="{AB83F123-6F4F-4D9D-B8B3-B95BE6E59870}" sibTransId="{4DE97429-825D-4F64-AF3C-1EF2A2414DE5}"/>
    <dgm:cxn modelId="{DA229CC4-4848-4CE7-99C0-1DF0CC21B7CC}" type="presOf" srcId="{EE677CA9-FEAA-4A0B-8C94-591DCDB230AE}" destId="{A93F46E5-A20E-4B32-B672-A83B11604BE1}" srcOrd="0" destOrd="0" presId="urn:microsoft.com/office/officeart/2005/8/layout/hierarchy3"/>
    <dgm:cxn modelId="{8AFA6B78-7F01-44ED-943E-84E867C06D8B}" type="presOf" srcId="{0FB8B85A-CE2B-4FFD-A637-4ABA3B921A12}" destId="{21B8D3D9-74A7-424D-91DA-36E2E5031F64}" srcOrd="0" destOrd="0" presId="urn:microsoft.com/office/officeart/2005/8/layout/hierarchy3"/>
    <dgm:cxn modelId="{19B341AE-5371-4C80-965F-07151CD4A0CC}" srcId="{0FB8B85A-CE2B-4FFD-A637-4ABA3B921A12}" destId="{A87FF3CD-D33C-493C-AF52-BF502D38BAD6}" srcOrd="1" destOrd="0" parTransId="{74D817DF-5B54-45F1-9083-6D29C5D9BF30}" sibTransId="{C6C1511F-C55B-46E7-9E50-52C084273C18}"/>
    <dgm:cxn modelId="{84429661-6E25-4EA2-82D8-AB48E782F175}" type="presOf" srcId="{2C93F2BA-10A9-47DD-9376-D55232B4167B}" destId="{7A389ED7-F963-4822-B3E0-14604C47D939}" srcOrd="0" destOrd="0" presId="urn:microsoft.com/office/officeart/2005/8/layout/hierarchy3"/>
    <dgm:cxn modelId="{4DB3E532-7096-40FD-8C9C-385810D3FA9F}" type="presOf" srcId="{AB83F123-6F4F-4D9D-B8B3-B95BE6E59870}" destId="{2BD7F57F-9B6C-4898-9EED-0A602721146C}" srcOrd="0" destOrd="0" presId="urn:microsoft.com/office/officeart/2005/8/layout/hierarchy3"/>
    <dgm:cxn modelId="{E38FA2A2-A18E-4457-A056-21CE2EB1BEB6}" type="presOf" srcId="{D8710AFB-E251-4ACD-A6E2-A222556A0CE5}" destId="{16649573-05AD-4578-A0DA-AD35AE0FBA44}" srcOrd="0" destOrd="0" presId="urn:microsoft.com/office/officeart/2005/8/layout/hierarchy3"/>
    <dgm:cxn modelId="{319CA827-59F0-492A-9EE2-CA00CBEB5B58}" type="presOf" srcId="{F4DEE4DA-83BE-4313-94D4-D27E69665E92}" destId="{2D1D24C1-1F9B-474C-A012-8861629C1CCE}" srcOrd="0" destOrd="0" presId="urn:microsoft.com/office/officeart/2005/8/layout/hierarchy3"/>
    <dgm:cxn modelId="{A65D3C92-A85F-4BDC-BAE8-D3F8018C98DF}" type="presOf" srcId="{EAE2DEE1-FB3E-4E08-B6E1-2DE6070F162A}" destId="{B554FECE-00EB-4587-B80E-8AE1EFE571BA}" srcOrd="0" destOrd="0" presId="urn:microsoft.com/office/officeart/2005/8/layout/hierarchy3"/>
    <dgm:cxn modelId="{441B42E6-D873-4C9A-B483-BC64ECDD0E9D}" type="presParOf" srcId="{B554FECE-00EB-4587-B80E-8AE1EFE571BA}" destId="{099EF110-F893-4D4E-9CAA-90F84A8DEBE3}" srcOrd="0" destOrd="0" presId="urn:microsoft.com/office/officeart/2005/8/layout/hierarchy3"/>
    <dgm:cxn modelId="{A5E48F3F-A5E7-46BE-9716-1FA2656933A6}" type="presParOf" srcId="{099EF110-F893-4D4E-9CAA-90F84A8DEBE3}" destId="{1E6FFC0F-C9E3-4EDC-9EDE-D810B878FF69}" srcOrd="0" destOrd="0" presId="urn:microsoft.com/office/officeart/2005/8/layout/hierarchy3"/>
    <dgm:cxn modelId="{C734428B-1DF7-45F9-B6DF-D693D64A59FA}" type="presParOf" srcId="{1E6FFC0F-C9E3-4EDC-9EDE-D810B878FF69}" destId="{A93F46E5-A20E-4B32-B672-A83B11604BE1}" srcOrd="0" destOrd="0" presId="urn:microsoft.com/office/officeart/2005/8/layout/hierarchy3"/>
    <dgm:cxn modelId="{256AE862-48C4-479B-B175-21077F05C8DC}" type="presParOf" srcId="{1E6FFC0F-C9E3-4EDC-9EDE-D810B878FF69}" destId="{4F33794F-BB5B-46D1-9F13-BC4A29869F83}" srcOrd="1" destOrd="0" presId="urn:microsoft.com/office/officeart/2005/8/layout/hierarchy3"/>
    <dgm:cxn modelId="{86080FAD-F02B-4AF1-8E5D-F04B5840B9C8}" type="presParOf" srcId="{099EF110-F893-4D4E-9CAA-90F84A8DEBE3}" destId="{5DA8F2C1-5D38-4029-B78A-6DF7CD8623EA}" srcOrd="1" destOrd="0" presId="urn:microsoft.com/office/officeart/2005/8/layout/hierarchy3"/>
    <dgm:cxn modelId="{830B0C2D-F46F-40EA-BC3B-8D8AD29F7DA5}" type="presParOf" srcId="{5DA8F2C1-5D38-4029-B78A-6DF7CD8623EA}" destId="{7A389ED7-F963-4822-B3E0-14604C47D939}" srcOrd="0" destOrd="0" presId="urn:microsoft.com/office/officeart/2005/8/layout/hierarchy3"/>
    <dgm:cxn modelId="{A3F76383-37F1-4FB7-9530-7844A66780A8}" type="presParOf" srcId="{5DA8F2C1-5D38-4029-B78A-6DF7CD8623EA}" destId="{EB480232-34FD-4301-82C8-9CAD92F254EA}" srcOrd="1" destOrd="0" presId="urn:microsoft.com/office/officeart/2005/8/layout/hierarchy3"/>
    <dgm:cxn modelId="{51D592DC-BE13-434D-ADDB-AD9606D44EC3}" type="presParOf" srcId="{5DA8F2C1-5D38-4029-B78A-6DF7CD8623EA}" destId="{2D1D24C1-1F9B-474C-A012-8861629C1CCE}" srcOrd="2" destOrd="0" presId="urn:microsoft.com/office/officeart/2005/8/layout/hierarchy3"/>
    <dgm:cxn modelId="{C0E21E84-BFEC-4807-89D1-909285B8FC65}" type="presParOf" srcId="{5DA8F2C1-5D38-4029-B78A-6DF7CD8623EA}" destId="{9C1B800A-9A6B-4BE7-88F3-94F266859E16}" srcOrd="3" destOrd="0" presId="urn:microsoft.com/office/officeart/2005/8/layout/hierarchy3"/>
    <dgm:cxn modelId="{C641C10D-55DC-49C2-858E-DFE580AB2258}" type="presParOf" srcId="{5DA8F2C1-5D38-4029-B78A-6DF7CD8623EA}" destId="{B63592EE-F669-4BFE-981B-9546D557890D}" srcOrd="4" destOrd="0" presId="urn:microsoft.com/office/officeart/2005/8/layout/hierarchy3"/>
    <dgm:cxn modelId="{57547D79-E06D-46BB-9A69-0B740057640D}" type="presParOf" srcId="{5DA8F2C1-5D38-4029-B78A-6DF7CD8623EA}" destId="{5165E34C-FB0C-49AE-AA2E-0951A6F9E78C}" srcOrd="5" destOrd="0" presId="urn:microsoft.com/office/officeart/2005/8/layout/hierarchy3"/>
    <dgm:cxn modelId="{AD7C1945-5493-4BBA-9C78-64FBBC5A0AC6}" type="presParOf" srcId="{B554FECE-00EB-4587-B80E-8AE1EFE571BA}" destId="{4B3C829D-1BEA-472D-A973-80FA2F20E5B0}" srcOrd="1" destOrd="0" presId="urn:microsoft.com/office/officeart/2005/8/layout/hierarchy3"/>
    <dgm:cxn modelId="{4BF85BD3-7669-4853-B867-F1CADC4C919D}" type="presParOf" srcId="{4B3C829D-1BEA-472D-A973-80FA2F20E5B0}" destId="{4227E5FF-D21F-4AD1-8A10-804AE3AD00DE}" srcOrd="0" destOrd="0" presId="urn:microsoft.com/office/officeart/2005/8/layout/hierarchy3"/>
    <dgm:cxn modelId="{78AD1CF0-370B-4148-A25A-A1DC472A950C}" type="presParOf" srcId="{4227E5FF-D21F-4AD1-8A10-804AE3AD00DE}" destId="{21B8D3D9-74A7-424D-91DA-36E2E5031F64}" srcOrd="0" destOrd="0" presId="urn:microsoft.com/office/officeart/2005/8/layout/hierarchy3"/>
    <dgm:cxn modelId="{8093ACB3-102C-4458-9C00-C493A96121A7}" type="presParOf" srcId="{4227E5FF-D21F-4AD1-8A10-804AE3AD00DE}" destId="{0ABC4BC2-1B77-436D-95F9-6A1403445688}" srcOrd="1" destOrd="0" presId="urn:microsoft.com/office/officeart/2005/8/layout/hierarchy3"/>
    <dgm:cxn modelId="{4A6C4D72-B418-4CA5-8BBF-3827DB39629C}" type="presParOf" srcId="{4B3C829D-1BEA-472D-A973-80FA2F20E5B0}" destId="{EBFDC39C-BDD9-4BD4-AE63-DC2CF25F1994}" srcOrd="1" destOrd="0" presId="urn:microsoft.com/office/officeart/2005/8/layout/hierarchy3"/>
    <dgm:cxn modelId="{1E92EFC6-68FC-49F4-9005-AB30C434C643}" type="presParOf" srcId="{EBFDC39C-BDD9-4BD4-AE63-DC2CF25F1994}" destId="{16649573-05AD-4578-A0DA-AD35AE0FBA44}" srcOrd="0" destOrd="0" presId="urn:microsoft.com/office/officeart/2005/8/layout/hierarchy3"/>
    <dgm:cxn modelId="{F118A240-6FF7-4274-8D0D-4949762C9D17}" type="presParOf" srcId="{EBFDC39C-BDD9-4BD4-AE63-DC2CF25F1994}" destId="{9479843B-D344-4A6B-BEAA-94CC77115B8E}" srcOrd="1" destOrd="0" presId="urn:microsoft.com/office/officeart/2005/8/layout/hierarchy3"/>
    <dgm:cxn modelId="{B3B70F2A-8F8C-439D-A923-FF674CDDFD38}" type="presParOf" srcId="{EBFDC39C-BDD9-4BD4-AE63-DC2CF25F1994}" destId="{707ED661-A5C9-41F2-B045-57A9B1FE5317}" srcOrd="2" destOrd="0" presId="urn:microsoft.com/office/officeart/2005/8/layout/hierarchy3"/>
    <dgm:cxn modelId="{FC893DBC-BDAD-4522-AFC9-8AB24BC4F553}" type="presParOf" srcId="{EBFDC39C-BDD9-4BD4-AE63-DC2CF25F1994}" destId="{167A3726-DA22-40A0-8AAB-870ADB2A7678}" srcOrd="3" destOrd="0" presId="urn:microsoft.com/office/officeart/2005/8/layout/hierarchy3"/>
    <dgm:cxn modelId="{849C739F-6C7A-4360-AF87-2CCB8595D947}" type="presParOf" srcId="{EBFDC39C-BDD9-4BD4-AE63-DC2CF25F1994}" destId="{2BD7F57F-9B6C-4898-9EED-0A602721146C}" srcOrd="4" destOrd="0" presId="urn:microsoft.com/office/officeart/2005/8/layout/hierarchy3"/>
    <dgm:cxn modelId="{CE56D1E8-E650-4B3B-AB83-FF09C18CC817}" type="presParOf" srcId="{EBFDC39C-BDD9-4BD4-AE63-DC2CF25F1994}" destId="{912C176D-544D-4E82-97D8-908E46FAB18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F46E5-A20E-4B32-B672-A83B11604BE1}">
      <dsp:nvSpPr>
        <dsp:cNvPr id="0" name=""/>
        <dsp:cNvSpPr/>
      </dsp:nvSpPr>
      <dsp:spPr>
        <a:xfrm>
          <a:off x="478572" y="2740"/>
          <a:ext cx="2101693" cy="10508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AU" sz="3600" kern="1200" dirty="0" smtClean="0"/>
            <a:t>Contact</a:t>
          </a:r>
          <a:endParaRPr lang="en-AU" sz="3600" kern="1200" dirty="0"/>
        </a:p>
      </dsp:txBody>
      <dsp:txXfrm>
        <a:off x="509350" y="33518"/>
        <a:ext cx="2040137" cy="989290"/>
      </dsp:txXfrm>
    </dsp:sp>
    <dsp:sp modelId="{7A389ED7-F963-4822-B3E0-14604C47D939}">
      <dsp:nvSpPr>
        <dsp:cNvPr id="0" name=""/>
        <dsp:cNvSpPr/>
      </dsp:nvSpPr>
      <dsp:spPr>
        <a:xfrm>
          <a:off x="688741" y="1053587"/>
          <a:ext cx="210169" cy="788134"/>
        </a:xfrm>
        <a:custGeom>
          <a:avLst/>
          <a:gdLst/>
          <a:ahLst/>
          <a:cxnLst/>
          <a:rect l="0" t="0" r="0" b="0"/>
          <a:pathLst>
            <a:path>
              <a:moveTo>
                <a:pt x="0" y="0"/>
              </a:moveTo>
              <a:lnTo>
                <a:pt x="0" y="788134"/>
              </a:lnTo>
              <a:lnTo>
                <a:pt x="210169" y="7881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480232-34FD-4301-82C8-9CAD92F254EA}">
      <dsp:nvSpPr>
        <dsp:cNvPr id="0" name=""/>
        <dsp:cNvSpPr/>
      </dsp:nvSpPr>
      <dsp:spPr>
        <a:xfrm>
          <a:off x="898911" y="1316299"/>
          <a:ext cx="1681354" cy="10508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AU" sz="2400" kern="1200" dirty="0" smtClean="0">
              <a:latin typeface="Calibri Light" panose="020F0302020204030204" pitchFamily="34" charset="0"/>
              <a:cs typeface="Calibri Light" panose="020F0302020204030204" pitchFamily="34" charset="0"/>
            </a:rPr>
            <a:t>Friction</a:t>
          </a:r>
          <a:endParaRPr lang="en-AU" sz="2400" kern="1200" dirty="0">
            <a:latin typeface="Calibri Light" panose="020F0302020204030204" pitchFamily="34" charset="0"/>
            <a:cs typeface="Calibri Light" panose="020F0302020204030204" pitchFamily="34" charset="0"/>
          </a:endParaRPr>
        </a:p>
      </dsp:txBody>
      <dsp:txXfrm>
        <a:off x="929689" y="1347077"/>
        <a:ext cx="1619798" cy="989290"/>
      </dsp:txXfrm>
    </dsp:sp>
    <dsp:sp modelId="{2D1D24C1-1F9B-474C-A012-8861629C1CCE}">
      <dsp:nvSpPr>
        <dsp:cNvPr id="0" name=""/>
        <dsp:cNvSpPr/>
      </dsp:nvSpPr>
      <dsp:spPr>
        <a:xfrm>
          <a:off x="688741" y="1053587"/>
          <a:ext cx="210169" cy="2101693"/>
        </a:xfrm>
        <a:custGeom>
          <a:avLst/>
          <a:gdLst/>
          <a:ahLst/>
          <a:cxnLst/>
          <a:rect l="0" t="0" r="0" b="0"/>
          <a:pathLst>
            <a:path>
              <a:moveTo>
                <a:pt x="0" y="0"/>
              </a:moveTo>
              <a:lnTo>
                <a:pt x="0" y="2101693"/>
              </a:lnTo>
              <a:lnTo>
                <a:pt x="210169" y="21016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1B800A-9A6B-4BE7-88F3-94F266859E16}">
      <dsp:nvSpPr>
        <dsp:cNvPr id="0" name=""/>
        <dsp:cNvSpPr/>
      </dsp:nvSpPr>
      <dsp:spPr>
        <a:xfrm>
          <a:off x="898911" y="2629857"/>
          <a:ext cx="1681354" cy="10508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AU" sz="2400" kern="1200" dirty="0" smtClean="0">
              <a:latin typeface="Calibri Light" panose="020F0302020204030204" pitchFamily="34" charset="0"/>
              <a:cs typeface="Calibri Light" panose="020F0302020204030204" pitchFamily="34" charset="0"/>
            </a:rPr>
            <a:t>Pull</a:t>
          </a:r>
          <a:endParaRPr lang="en-AU" sz="2400" kern="1200" dirty="0">
            <a:latin typeface="Calibri Light" panose="020F0302020204030204" pitchFamily="34" charset="0"/>
            <a:cs typeface="Calibri Light" panose="020F0302020204030204" pitchFamily="34" charset="0"/>
          </a:endParaRPr>
        </a:p>
      </dsp:txBody>
      <dsp:txXfrm>
        <a:off x="929689" y="2660635"/>
        <a:ext cx="1619798" cy="989290"/>
      </dsp:txXfrm>
    </dsp:sp>
    <dsp:sp modelId="{B63592EE-F669-4BFE-981B-9546D557890D}">
      <dsp:nvSpPr>
        <dsp:cNvPr id="0" name=""/>
        <dsp:cNvSpPr/>
      </dsp:nvSpPr>
      <dsp:spPr>
        <a:xfrm>
          <a:off x="688741" y="1053587"/>
          <a:ext cx="210169" cy="3415251"/>
        </a:xfrm>
        <a:custGeom>
          <a:avLst/>
          <a:gdLst/>
          <a:ahLst/>
          <a:cxnLst/>
          <a:rect l="0" t="0" r="0" b="0"/>
          <a:pathLst>
            <a:path>
              <a:moveTo>
                <a:pt x="0" y="0"/>
              </a:moveTo>
              <a:lnTo>
                <a:pt x="0" y="3415251"/>
              </a:lnTo>
              <a:lnTo>
                <a:pt x="210169" y="3415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65E34C-FB0C-49AE-AA2E-0951A6F9E78C}">
      <dsp:nvSpPr>
        <dsp:cNvPr id="0" name=""/>
        <dsp:cNvSpPr/>
      </dsp:nvSpPr>
      <dsp:spPr>
        <a:xfrm>
          <a:off x="898911" y="3943415"/>
          <a:ext cx="1681354" cy="10508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AU" sz="2400" kern="1200" dirty="0" smtClean="0">
              <a:latin typeface="Calibri Light" panose="020F0302020204030204" pitchFamily="34" charset="0"/>
              <a:cs typeface="Calibri Light" panose="020F0302020204030204" pitchFamily="34" charset="0"/>
            </a:rPr>
            <a:t>Push</a:t>
          </a:r>
          <a:endParaRPr lang="en-AU" sz="2400" kern="1200" dirty="0">
            <a:latin typeface="Calibri Light" panose="020F0302020204030204" pitchFamily="34" charset="0"/>
            <a:cs typeface="Calibri Light" panose="020F0302020204030204" pitchFamily="34" charset="0"/>
          </a:endParaRPr>
        </a:p>
      </dsp:txBody>
      <dsp:txXfrm>
        <a:off x="929689" y="3974193"/>
        <a:ext cx="1619798" cy="989290"/>
      </dsp:txXfrm>
    </dsp:sp>
    <dsp:sp modelId="{21B8D3D9-74A7-424D-91DA-36E2E5031F64}">
      <dsp:nvSpPr>
        <dsp:cNvPr id="0" name=""/>
        <dsp:cNvSpPr/>
      </dsp:nvSpPr>
      <dsp:spPr>
        <a:xfrm>
          <a:off x="3105689" y="2740"/>
          <a:ext cx="2101693" cy="10508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AU" sz="3600" kern="1200" dirty="0" smtClean="0"/>
            <a:t>Non-Contact</a:t>
          </a:r>
          <a:endParaRPr lang="en-AU" sz="3600" kern="1200" dirty="0"/>
        </a:p>
      </dsp:txBody>
      <dsp:txXfrm>
        <a:off x="3136467" y="33518"/>
        <a:ext cx="2040137" cy="989290"/>
      </dsp:txXfrm>
    </dsp:sp>
    <dsp:sp modelId="{16649573-05AD-4578-A0DA-AD35AE0FBA44}">
      <dsp:nvSpPr>
        <dsp:cNvPr id="0" name=""/>
        <dsp:cNvSpPr/>
      </dsp:nvSpPr>
      <dsp:spPr>
        <a:xfrm>
          <a:off x="3315858" y="1053587"/>
          <a:ext cx="210169" cy="788134"/>
        </a:xfrm>
        <a:custGeom>
          <a:avLst/>
          <a:gdLst/>
          <a:ahLst/>
          <a:cxnLst/>
          <a:rect l="0" t="0" r="0" b="0"/>
          <a:pathLst>
            <a:path>
              <a:moveTo>
                <a:pt x="0" y="0"/>
              </a:moveTo>
              <a:lnTo>
                <a:pt x="0" y="788134"/>
              </a:lnTo>
              <a:lnTo>
                <a:pt x="210169" y="7881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9843B-D344-4A6B-BEAA-94CC77115B8E}">
      <dsp:nvSpPr>
        <dsp:cNvPr id="0" name=""/>
        <dsp:cNvSpPr/>
      </dsp:nvSpPr>
      <dsp:spPr>
        <a:xfrm>
          <a:off x="3526027" y="1316299"/>
          <a:ext cx="1681354" cy="10508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AU" sz="2400" kern="1200" dirty="0" smtClean="0">
              <a:latin typeface="Calibri Light" panose="020F0302020204030204" pitchFamily="34" charset="0"/>
              <a:cs typeface="Calibri Light" panose="020F0302020204030204" pitchFamily="34" charset="0"/>
            </a:rPr>
            <a:t>Gravity</a:t>
          </a:r>
          <a:endParaRPr lang="en-AU" sz="2400" kern="1200" dirty="0">
            <a:latin typeface="Calibri Light" panose="020F0302020204030204" pitchFamily="34" charset="0"/>
            <a:cs typeface="Calibri Light" panose="020F0302020204030204" pitchFamily="34" charset="0"/>
          </a:endParaRPr>
        </a:p>
      </dsp:txBody>
      <dsp:txXfrm>
        <a:off x="3556805" y="1347077"/>
        <a:ext cx="1619798" cy="989290"/>
      </dsp:txXfrm>
    </dsp:sp>
    <dsp:sp modelId="{707ED661-A5C9-41F2-B045-57A9B1FE5317}">
      <dsp:nvSpPr>
        <dsp:cNvPr id="0" name=""/>
        <dsp:cNvSpPr/>
      </dsp:nvSpPr>
      <dsp:spPr>
        <a:xfrm>
          <a:off x="3315858" y="1053587"/>
          <a:ext cx="210169" cy="2101693"/>
        </a:xfrm>
        <a:custGeom>
          <a:avLst/>
          <a:gdLst/>
          <a:ahLst/>
          <a:cxnLst/>
          <a:rect l="0" t="0" r="0" b="0"/>
          <a:pathLst>
            <a:path>
              <a:moveTo>
                <a:pt x="0" y="0"/>
              </a:moveTo>
              <a:lnTo>
                <a:pt x="0" y="2101693"/>
              </a:lnTo>
              <a:lnTo>
                <a:pt x="210169" y="21016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7A3726-DA22-40A0-8AAB-870ADB2A7678}">
      <dsp:nvSpPr>
        <dsp:cNvPr id="0" name=""/>
        <dsp:cNvSpPr/>
      </dsp:nvSpPr>
      <dsp:spPr>
        <a:xfrm>
          <a:off x="3526027" y="2629857"/>
          <a:ext cx="1681354" cy="10508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AU" sz="2400" kern="1200" dirty="0" smtClean="0">
              <a:latin typeface="Calibri Light" panose="020F0302020204030204" pitchFamily="34" charset="0"/>
              <a:cs typeface="Calibri Light" panose="020F0302020204030204" pitchFamily="34" charset="0"/>
            </a:rPr>
            <a:t>Magnetic</a:t>
          </a:r>
          <a:endParaRPr lang="en-AU" sz="2400" kern="1200" dirty="0">
            <a:latin typeface="Calibri Light" panose="020F0302020204030204" pitchFamily="34" charset="0"/>
            <a:cs typeface="Calibri Light" panose="020F0302020204030204" pitchFamily="34" charset="0"/>
          </a:endParaRPr>
        </a:p>
      </dsp:txBody>
      <dsp:txXfrm>
        <a:off x="3556805" y="2660635"/>
        <a:ext cx="1619798" cy="989290"/>
      </dsp:txXfrm>
    </dsp:sp>
    <dsp:sp modelId="{2BD7F57F-9B6C-4898-9EED-0A602721146C}">
      <dsp:nvSpPr>
        <dsp:cNvPr id="0" name=""/>
        <dsp:cNvSpPr/>
      </dsp:nvSpPr>
      <dsp:spPr>
        <a:xfrm>
          <a:off x="3315858" y="1053587"/>
          <a:ext cx="210169" cy="3415251"/>
        </a:xfrm>
        <a:custGeom>
          <a:avLst/>
          <a:gdLst/>
          <a:ahLst/>
          <a:cxnLst/>
          <a:rect l="0" t="0" r="0" b="0"/>
          <a:pathLst>
            <a:path>
              <a:moveTo>
                <a:pt x="0" y="0"/>
              </a:moveTo>
              <a:lnTo>
                <a:pt x="0" y="3415251"/>
              </a:lnTo>
              <a:lnTo>
                <a:pt x="210169" y="3415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2C176D-544D-4E82-97D8-908E46FAB18E}">
      <dsp:nvSpPr>
        <dsp:cNvPr id="0" name=""/>
        <dsp:cNvSpPr/>
      </dsp:nvSpPr>
      <dsp:spPr>
        <a:xfrm>
          <a:off x="3526027" y="3943415"/>
          <a:ext cx="1681354" cy="10508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AU" sz="2400" kern="1200" dirty="0" smtClean="0">
              <a:latin typeface="Calibri Light" panose="020F0302020204030204" pitchFamily="34" charset="0"/>
              <a:cs typeface="Calibri Light" panose="020F0302020204030204" pitchFamily="34" charset="0"/>
            </a:rPr>
            <a:t>Electrostatic</a:t>
          </a:r>
          <a:endParaRPr lang="en-AU" sz="2400" kern="1200" dirty="0">
            <a:latin typeface="Calibri Light" panose="020F0302020204030204" pitchFamily="34" charset="0"/>
            <a:cs typeface="Calibri Light" panose="020F0302020204030204" pitchFamily="34" charset="0"/>
          </a:endParaRPr>
        </a:p>
      </dsp:txBody>
      <dsp:txXfrm>
        <a:off x="3556805" y="3974193"/>
        <a:ext cx="1619798" cy="9892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9530" cy="34114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594023" y="0"/>
            <a:ext cx="4279530" cy="341144"/>
          </a:xfrm>
          <a:prstGeom prst="rect">
            <a:avLst/>
          </a:prstGeom>
        </p:spPr>
        <p:txBody>
          <a:bodyPr vert="horz" lIns="91440" tIns="45720" rIns="91440" bIns="45720" rtlCol="0"/>
          <a:lstStyle>
            <a:lvl1pPr algn="r">
              <a:defRPr sz="1200"/>
            </a:lvl1pPr>
          </a:lstStyle>
          <a:p>
            <a:fld id="{D682F04A-6105-461F-883D-493C13931BA6}" type="datetimeFigureOut">
              <a:rPr lang="en-AU" smtClean="0"/>
              <a:t>14/07/2017</a:t>
            </a:fld>
            <a:endParaRPr lang="en-AU"/>
          </a:p>
        </p:txBody>
      </p:sp>
      <p:sp>
        <p:nvSpPr>
          <p:cNvPr id="4" name="Footer Placeholder 3"/>
          <p:cNvSpPr>
            <a:spLocks noGrp="1"/>
          </p:cNvSpPr>
          <p:nvPr>
            <p:ph type="ftr" sz="quarter" idx="2"/>
          </p:nvPr>
        </p:nvSpPr>
        <p:spPr>
          <a:xfrm>
            <a:off x="0" y="6458120"/>
            <a:ext cx="4279530" cy="34114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594023" y="6458120"/>
            <a:ext cx="4279530" cy="341143"/>
          </a:xfrm>
          <a:prstGeom prst="rect">
            <a:avLst/>
          </a:prstGeom>
        </p:spPr>
        <p:txBody>
          <a:bodyPr vert="horz" lIns="91440" tIns="45720" rIns="91440" bIns="45720" rtlCol="0" anchor="b"/>
          <a:lstStyle>
            <a:lvl1pPr algn="r">
              <a:defRPr sz="1200"/>
            </a:lvl1pPr>
          </a:lstStyle>
          <a:p>
            <a:fld id="{B71D72B6-BDF9-4F66-A3DD-3AD5997E4612}" type="slidenum">
              <a:rPr lang="en-AU" smtClean="0"/>
              <a:t>‹#›</a:t>
            </a:fld>
            <a:endParaRPr lang="en-AU"/>
          </a:p>
        </p:txBody>
      </p:sp>
    </p:spTree>
    <p:extLst>
      <p:ext uri="{BB962C8B-B14F-4D97-AF65-F5344CB8AC3E}">
        <p14:creationId xmlns:p14="http://schemas.microsoft.com/office/powerpoint/2010/main" val="1879014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9530" cy="34114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594023" y="0"/>
            <a:ext cx="4279530" cy="341144"/>
          </a:xfrm>
          <a:prstGeom prst="rect">
            <a:avLst/>
          </a:prstGeom>
        </p:spPr>
        <p:txBody>
          <a:bodyPr vert="horz" lIns="91440" tIns="45720" rIns="91440" bIns="45720" rtlCol="0"/>
          <a:lstStyle>
            <a:lvl1pPr algn="r">
              <a:defRPr sz="1200"/>
            </a:lvl1pPr>
          </a:lstStyle>
          <a:p>
            <a:fld id="{091B9BBC-B0BF-4293-8177-CE30566916CF}" type="datetimeFigureOut">
              <a:rPr lang="en-AU" smtClean="0"/>
              <a:t>14/07/2017</a:t>
            </a:fld>
            <a:endParaRPr lang="en-AU"/>
          </a:p>
        </p:txBody>
      </p:sp>
      <p:sp>
        <p:nvSpPr>
          <p:cNvPr id="4" name="Slide Image Placeholder 3"/>
          <p:cNvSpPr>
            <a:spLocks noGrp="1" noRot="1" noChangeAspect="1"/>
          </p:cNvSpPr>
          <p:nvPr>
            <p:ph type="sldImg" idx="2"/>
          </p:nvPr>
        </p:nvSpPr>
        <p:spPr>
          <a:xfrm>
            <a:off x="2897188" y="849313"/>
            <a:ext cx="4081462" cy="22955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87584" y="3272145"/>
            <a:ext cx="7900670" cy="267721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458120"/>
            <a:ext cx="4279530" cy="34114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594023" y="6458120"/>
            <a:ext cx="4279530" cy="341143"/>
          </a:xfrm>
          <a:prstGeom prst="rect">
            <a:avLst/>
          </a:prstGeom>
        </p:spPr>
        <p:txBody>
          <a:bodyPr vert="horz" lIns="91440" tIns="45720" rIns="91440" bIns="45720" rtlCol="0" anchor="b"/>
          <a:lstStyle>
            <a:lvl1pPr algn="r">
              <a:defRPr sz="1200"/>
            </a:lvl1pPr>
          </a:lstStyle>
          <a:p>
            <a:fld id="{333B8B6A-6A94-4175-AF9D-6CFE9B9B3204}" type="slidenum">
              <a:rPr lang="en-AU" smtClean="0"/>
              <a:t>‹#›</a:t>
            </a:fld>
            <a:endParaRPr lang="en-AU"/>
          </a:p>
        </p:txBody>
      </p:sp>
    </p:spTree>
    <p:extLst>
      <p:ext uri="{BB962C8B-B14F-4D97-AF65-F5344CB8AC3E}">
        <p14:creationId xmlns:p14="http://schemas.microsoft.com/office/powerpoint/2010/main" val="132869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742B7-B7FD-4A79-80D4-4133460B88E3}" type="slidenum">
              <a:rPr lang="en-US"/>
              <a:t>21</a:t>
            </a:fld>
            <a:endParaRPr lang="en-US"/>
          </a:p>
        </p:txBody>
      </p:sp>
    </p:spTree>
    <p:extLst>
      <p:ext uri="{BB962C8B-B14F-4D97-AF65-F5344CB8AC3E}">
        <p14:creationId xmlns:p14="http://schemas.microsoft.com/office/powerpoint/2010/main" val="428717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B5FBDDD-6082-4F98-A0FA-433F359F89E8}" type="datetimeFigureOut">
              <a:rPr lang="en-AU" smtClean="0"/>
              <a:t>14/07/2017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DD7A40-EA32-4EBE-9F37-6B34E0EA494B}"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36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5FBDDD-6082-4F98-A0FA-433F359F89E8}" type="datetimeFigureOut">
              <a:rPr lang="en-AU" smtClean="0"/>
              <a:t>14/07/2017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DD7A40-EA32-4EBE-9F37-6B34E0EA494B}" type="slidenum">
              <a:rPr lang="en-AU" smtClean="0"/>
              <a:t>‹#›</a:t>
            </a:fld>
            <a:endParaRPr lang="en-AU"/>
          </a:p>
        </p:txBody>
      </p:sp>
    </p:spTree>
    <p:extLst>
      <p:ext uri="{BB962C8B-B14F-4D97-AF65-F5344CB8AC3E}">
        <p14:creationId xmlns:p14="http://schemas.microsoft.com/office/powerpoint/2010/main" val="150437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5FBDDD-6082-4F98-A0FA-433F359F89E8}" type="datetimeFigureOut">
              <a:rPr lang="en-AU" smtClean="0"/>
              <a:t>14/07/2017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DD7A40-EA32-4EBE-9F37-6B34E0EA494B}" type="slidenum">
              <a:rPr lang="en-AU" smtClean="0"/>
              <a:t>‹#›</a:t>
            </a:fld>
            <a:endParaRPr lang="en-A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2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5FBDDD-6082-4F98-A0FA-433F359F89E8}" type="datetimeFigureOut">
              <a:rPr lang="en-AU" smtClean="0"/>
              <a:t>14/07/2017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DD7A40-EA32-4EBE-9F37-6B34E0EA494B}" type="slidenum">
              <a:rPr lang="en-AU" smtClean="0"/>
              <a:t>‹#›</a:t>
            </a:fld>
            <a:endParaRPr lang="en-AU"/>
          </a:p>
        </p:txBody>
      </p:sp>
    </p:spTree>
    <p:extLst>
      <p:ext uri="{BB962C8B-B14F-4D97-AF65-F5344CB8AC3E}">
        <p14:creationId xmlns:p14="http://schemas.microsoft.com/office/powerpoint/2010/main" val="395743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5FBDDD-6082-4F98-A0FA-433F359F89E8}" type="datetimeFigureOut">
              <a:rPr lang="en-AU" smtClean="0"/>
              <a:t>14/07/2017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DD7A40-EA32-4EBE-9F37-6B34E0EA494B}"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59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5FBDDD-6082-4F98-A0FA-433F359F89E8}" type="datetimeFigureOut">
              <a:rPr lang="en-AU" smtClean="0"/>
              <a:t>14/07/2017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DD7A40-EA32-4EBE-9F37-6B34E0EA494B}" type="slidenum">
              <a:rPr lang="en-AU" smtClean="0"/>
              <a:t>‹#›</a:t>
            </a:fld>
            <a:endParaRPr lang="en-AU"/>
          </a:p>
        </p:txBody>
      </p:sp>
    </p:spTree>
    <p:extLst>
      <p:ext uri="{BB962C8B-B14F-4D97-AF65-F5344CB8AC3E}">
        <p14:creationId xmlns:p14="http://schemas.microsoft.com/office/powerpoint/2010/main" val="35500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5FBDDD-6082-4F98-A0FA-433F359F89E8}" type="datetimeFigureOut">
              <a:rPr lang="en-AU" smtClean="0"/>
              <a:t>14/07/2017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1DD7A40-EA32-4EBE-9F37-6B34E0EA494B}" type="slidenum">
              <a:rPr lang="en-AU" smtClean="0"/>
              <a:t>‹#›</a:t>
            </a:fld>
            <a:endParaRPr lang="en-AU"/>
          </a:p>
        </p:txBody>
      </p:sp>
    </p:spTree>
    <p:extLst>
      <p:ext uri="{BB962C8B-B14F-4D97-AF65-F5344CB8AC3E}">
        <p14:creationId xmlns:p14="http://schemas.microsoft.com/office/powerpoint/2010/main" val="4087326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5FBDDD-6082-4F98-A0FA-433F359F89E8}" type="datetimeFigureOut">
              <a:rPr lang="en-AU" smtClean="0"/>
              <a:t>14/07/2017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1DD7A40-EA32-4EBE-9F37-6B34E0EA494B}" type="slidenum">
              <a:rPr lang="en-AU" smtClean="0"/>
              <a:t>‹#›</a:t>
            </a:fld>
            <a:endParaRPr lang="en-AU"/>
          </a:p>
        </p:txBody>
      </p:sp>
    </p:spTree>
    <p:extLst>
      <p:ext uri="{BB962C8B-B14F-4D97-AF65-F5344CB8AC3E}">
        <p14:creationId xmlns:p14="http://schemas.microsoft.com/office/powerpoint/2010/main" val="393156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FBDDD-6082-4F98-A0FA-433F359F89E8}" type="datetimeFigureOut">
              <a:rPr lang="en-AU" smtClean="0"/>
              <a:t>14/07/2017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1DD7A40-EA32-4EBE-9F37-6B34E0EA494B}" type="slidenum">
              <a:rPr lang="en-AU" smtClean="0"/>
              <a:t>‹#›</a:t>
            </a:fld>
            <a:endParaRPr lang="en-AU"/>
          </a:p>
        </p:txBody>
      </p:sp>
    </p:spTree>
    <p:extLst>
      <p:ext uri="{BB962C8B-B14F-4D97-AF65-F5344CB8AC3E}">
        <p14:creationId xmlns:p14="http://schemas.microsoft.com/office/powerpoint/2010/main" val="311731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5FBDDD-6082-4F98-A0FA-433F359F89E8}" type="datetimeFigureOut">
              <a:rPr lang="en-AU" smtClean="0"/>
              <a:t>14/07/2017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DD7A40-EA32-4EBE-9F37-6B34E0EA494B}" type="slidenum">
              <a:rPr lang="en-AU" smtClean="0"/>
              <a:t>‹#›</a:t>
            </a:fld>
            <a:endParaRPr lang="en-AU"/>
          </a:p>
        </p:txBody>
      </p:sp>
    </p:spTree>
    <p:extLst>
      <p:ext uri="{BB962C8B-B14F-4D97-AF65-F5344CB8AC3E}">
        <p14:creationId xmlns:p14="http://schemas.microsoft.com/office/powerpoint/2010/main" val="285122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5FBDDD-6082-4F98-A0FA-433F359F89E8}" type="datetimeFigureOut">
              <a:rPr lang="en-AU" smtClean="0"/>
              <a:t>14/07/2017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DD7A40-EA32-4EBE-9F37-6B34E0EA494B}"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1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B5FBDDD-6082-4F98-A0FA-433F359F89E8}" type="datetimeFigureOut">
              <a:rPr lang="en-AU" smtClean="0"/>
              <a:t>14/07/2017</a:t>
            </a:fld>
            <a:endParaRPr lang="en-A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A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1DD7A40-EA32-4EBE-9F37-6B34E0EA494B}" type="slidenum">
              <a:rPr lang="en-AU" smtClean="0"/>
              <a:t>‹#›</a:t>
            </a:fld>
            <a:endParaRPr lang="en-A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72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Gg0TXNXgz-w"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MlXU97E-uQ" TargetMode="Externa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u6rbrFgudL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LEHR8YQNm_Q"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YyJSlcIbd-s"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Forces</a:t>
            </a:r>
            <a:endParaRPr lang="en-AU" dirty="0"/>
          </a:p>
        </p:txBody>
      </p:sp>
      <p:sp>
        <p:nvSpPr>
          <p:cNvPr id="3" name="Subtitle 2"/>
          <p:cNvSpPr>
            <a:spLocks noGrp="1"/>
          </p:cNvSpPr>
          <p:nvPr>
            <p:ph type="subTitle" idx="1"/>
          </p:nvPr>
        </p:nvSpPr>
        <p:spPr/>
        <p:txBody>
          <a:bodyPr>
            <a:normAutofit/>
          </a:bodyPr>
          <a:lstStyle/>
          <a:p>
            <a:r>
              <a:rPr lang="en-AU" sz="3600" dirty="0" smtClean="0"/>
              <a:t>Chapter 7</a:t>
            </a:r>
            <a:endParaRPr lang="en-AU" sz="3600" dirty="0"/>
          </a:p>
        </p:txBody>
      </p:sp>
    </p:spTree>
    <p:extLst>
      <p:ext uri="{BB962C8B-B14F-4D97-AF65-F5344CB8AC3E}">
        <p14:creationId xmlns:p14="http://schemas.microsoft.com/office/powerpoint/2010/main" val="1392233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Unbalanced forces</a:t>
            </a:r>
            <a:endParaRPr lang="en-AU" dirty="0"/>
          </a:p>
        </p:txBody>
      </p:sp>
      <p:sp>
        <p:nvSpPr>
          <p:cNvPr id="3" name="Content Placeholder 2"/>
          <p:cNvSpPr>
            <a:spLocks noGrp="1"/>
          </p:cNvSpPr>
          <p:nvPr>
            <p:ph idx="1"/>
          </p:nvPr>
        </p:nvSpPr>
        <p:spPr>
          <a:xfrm>
            <a:off x="1024128" y="1951149"/>
            <a:ext cx="8422783" cy="5157989"/>
          </a:xfrm>
        </p:spPr>
        <p:txBody>
          <a:bodyPr>
            <a:normAutofit/>
          </a:bodyPr>
          <a:lstStyle/>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 Motion will change when the forces are unbalanced</a:t>
            </a:r>
          </a:p>
          <a:p>
            <a:pPr>
              <a:buFont typeface="Arial" panose="020B0604020202020204" pitchFamily="34" charset="0"/>
              <a:buChar char="•"/>
            </a:pPr>
            <a:endParaRPr lang="en-AU" sz="2800" dirty="0" smtClean="0">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Forces are unbalanced when:</a:t>
            </a:r>
          </a:p>
          <a:p>
            <a:pPr lvl="2">
              <a:buFont typeface="Courier New" panose="02070309020205020404" pitchFamily="49" charset="0"/>
              <a:buChar char="o"/>
            </a:pPr>
            <a:r>
              <a:rPr lang="en-AU" sz="2800" dirty="0" smtClean="0">
                <a:latin typeface="Calibri Light" panose="020F0302020204030204" pitchFamily="34" charset="0"/>
                <a:cs typeface="Calibri Light" panose="020F0302020204030204" pitchFamily="34" charset="0"/>
              </a:rPr>
              <a:t>Start moving (pedalling fast and hard)</a:t>
            </a:r>
          </a:p>
          <a:p>
            <a:pPr lvl="2">
              <a:buFont typeface="Courier New" panose="02070309020205020404" pitchFamily="49" charset="0"/>
              <a:buChar char="o"/>
            </a:pPr>
            <a:r>
              <a:rPr lang="en-AU" sz="2800" dirty="0" smtClean="0">
                <a:latin typeface="Calibri Light" panose="020F0302020204030204" pitchFamily="34" charset="0"/>
                <a:cs typeface="Calibri Light" panose="020F0302020204030204" pitchFamily="34" charset="0"/>
              </a:rPr>
              <a:t>Speed up </a:t>
            </a:r>
            <a:r>
              <a:rPr lang="en-AU" sz="2800" dirty="0">
                <a:latin typeface="Calibri Light" panose="020F0302020204030204" pitchFamily="34" charset="0"/>
                <a:cs typeface="Calibri Light" panose="020F0302020204030204" pitchFamily="34" charset="0"/>
              </a:rPr>
              <a:t>(pedalling fast and hard</a:t>
            </a:r>
            <a:r>
              <a:rPr lang="en-AU" sz="2800" dirty="0" smtClean="0">
                <a:latin typeface="Calibri Light" panose="020F0302020204030204" pitchFamily="34" charset="0"/>
                <a:cs typeface="Calibri Light" panose="020F0302020204030204" pitchFamily="34" charset="0"/>
              </a:rPr>
              <a:t>)</a:t>
            </a:r>
          </a:p>
          <a:p>
            <a:pPr lvl="2">
              <a:buFont typeface="Courier New" panose="02070309020205020404" pitchFamily="49" charset="0"/>
              <a:buChar char="o"/>
            </a:pPr>
            <a:r>
              <a:rPr lang="en-AU" sz="2800" dirty="0" smtClean="0">
                <a:latin typeface="Calibri Light" panose="020F0302020204030204" pitchFamily="34" charset="0"/>
                <a:cs typeface="Calibri Light" panose="020F0302020204030204" pitchFamily="34" charset="0"/>
              </a:rPr>
              <a:t>Slows down (using the brakes)</a:t>
            </a:r>
          </a:p>
          <a:p>
            <a:pPr lvl="2">
              <a:buFont typeface="Courier New" panose="02070309020205020404" pitchFamily="49" charset="0"/>
              <a:buChar char="o"/>
            </a:pPr>
            <a:r>
              <a:rPr lang="en-AU" sz="2800" dirty="0" smtClean="0">
                <a:latin typeface="Calibri Light" panose="020F0302020204030204" pitchFamily="34" charset="0"/>
                <a:cs typeface="Calibri Light" panose="020F0302020204030204" pitchFamily="34" charset="0"/>
              </a:rPr>
              <a:t>Comes to a stop (using the brakes)</a:t>
            </a:r>
          </a:p>
          <a:p>
            <a:pPr lvl="2">
              <a:buFont typeface="Courier New" panose="02070309020205020404" pitchFamily="49" charset="0"/>
              <a:buChar char="o"/>
            </a:pPr>
            <a:r>
              <a:rPr lang="en-AU" sz="2800" dirty="0" smtClean="0">
                <a:latin typeface="Calibri Light" panose="020F0302020204030204" pitchFamily="34" charset="0"/>
                <a:cs typeface="Calibri Light" panose="020F0302020204030204" pitchFamily="34" charset="0"/>
              </a:rPr>
              <a:t>Changes direction (turning the handle bars</a:t>
            </a:r>
            <a:r>
              <a:rPr lang="en-AU" sz="2000" dirty="0" smtClean="0">
                <a:latin typeface="Calibri Light" panose="020F0302020204030204" pitchFamily="34" charset="0"/>
                <a:cs typeface="Calibri Light" panose="020F0302020204030204" pitchFamily="34" charset="0"/>
              </a:rPr>
              <a:t>)</a:t>
            </a:r>
            <a:endParaRPr lang="en-AU"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9476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Unbalanced forces</a:t>
            </a:r>
            <a:endParaRPr lang="en-AU" dirty="0"/>
          </a:p>
        </p:txBody>
      </p:sp>
      <p:pic>
        <p:nvPicPr>
          <p:cNvPr id="4" name="Picture 3"/>
          <p:cNvPicPr>
            <a:picLocks noChangeAspect="1"/>
          </p:cNvPicPr>
          <p:nvPr/>
        </p:nvPicPr>
        <p:blipFill>
          <a:blip r:embed="rId2"/>
          <a:stretch>
            <a:fillRect/>
          </a:stretch>
        </p:blipFill>
        <p:spPr>
          <a:xfrm>
            <a:off x="15873" y="2267651"/>
            <a:ext cx="5728104" cy="3293388"/>
          </a:xfrm>
          <a:prstGeom prst="rect">
            <a:avLst/>
          </a:prstGeom>
        </p:spPr>
      </p:pic>
      <p:pic>
        <p:nvPicPr>
          <p:cNvPr id="5" name="Picture 4"/>
          <p:cNvPicPr>
            <a:picLocks noChangeAspect="1"/>
          </p:cNvPicPr>
          <p:nvPr/>
        </p:nvPicPr>
        <p:blipFill>
          <a:blip r:embed="rId3"/>
          <a:stretch>
            <a:fillRect/>
          </a:stretch>
        </p:blipFill>
        <p:spPr>
          <a:xfrm>
            <a:off x="5743977" y="2267651"/>
            <a:ext cx="5846540" cy="3162215"/>
          </a:xfrm>
          <a:prstGeom prst="rect">
            <a:avLst/>
          </a:prstGeom>
        </p:spPr>
      </p:pic>
      <p:sp>
        <p:nvSpPr>
          <p:cNvPr id="6" name="Cloud 5"/>
          <p:cNvSpPr/>
          <p:nvPr/>
        </p:nvSpPr>
        <p:spPr>
          <a:xfrm>
            <a:off x="2790361" y="4893225"/>
            <a:ext cx="3917924" cy="17012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latin typeface="Calibri Light" panose="020F0302020204030204" pitchFamily="34" charset="0"/>
                <a:cs typeface="Calibri Light" panose="020F0302020204030204" pitchFamily="34" charset="0"/>
              </a:rPr>
              <a:t>Note that the arrows are now different lengths</a:t>
            </a:r>
            <a:endParaRPr lang="en-AU"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9170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06711" y="1139781"/>
            <a:ext cx="9885289" cy="5718219"/>
          </a:xfrm>
          <a:prstGeom prst="rect">
            <a:avLst/>
          </a:prstGeom>
        </p:spPr>
      </p:pic>
      <p:sp>
        <p:nvSpPr>
          <p:cNvPr id="2" name="Title 1"/>
          <p:cNvSpPr>
            <a:spLocks noGrp="1"/>
          </p:cNvSpPr>
          <p:nvPr>
            <p:ph type="title" idx="4294967295"/>
          </p:nvPr>
        </p:nvSpPr>
        <p:spPr>
          <a:xfrm>
            <a:off x="718457" y="624976"/>
            <a:ext cx="3579223" cy="1498600"/>
          </a:xfrm>
        </p:spPr>
        <p:txBody>
          <a:bodyPr/>
          <a:lstStyle/>
          <a:p>
            <a:r>
              <a:rPr lang="en-AU" dirty="0" smtClean="0"/>
              <a:t>Forces acting </a:t>
            </a:r>
            <a:br>
              <a:rPr lang="en-AU" dirty="0" smtClean="0"/>
            </a:br>
            <a:r>
              <a:rPr lang="en-AU" dirty="0" smtClean="0"/>
              <a:t>on a plane</a:t>
            </a:r>
            <a:endParaRPr lang="en-AU" dirty="0"/>
          </a:p>
        </p:txBody>
      </p:sp>
    </p:spTree>
    <p:extLst>
      <p:ext uri="{BB962C8B-B14F-4D97-AF65-F5344CB8AC3E}">
        <p14:creationId xmlns:p14="http://schemas.microsoft.com/office/powerpoint/2010/main" val="1480913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1423851" y="167265"/>
            <a:ext cx="8934995" cy="6506282"/>
          </a:xfrm>
          <a:prstGeom prst="rect">
            <a:avLst/>
          </a:prstGeom>
        </p:spPr>
      </p:pic>
      <p:pic>
        <p:nvPicPr>
          <p:cNvPr id="5" name="Picture 4">
            <a:hlinkClick r:id="rId2"/>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1444" y="4506105"/>
            <a:ext cx="1354294" cy="1354294"/>
          </a:xfrm>
          <a:prstGeom prst="rect">
            <a:avLst/>
          </a:prstGeom>
        </p:spPr>
      </p:pic>
    </p:spTree>
    <p:extLst>
      <p:ext uri="{BB962C8B-B14F-4D97-AF65-F5344CB8AC3E}">
        <p14:creationId xmlns:p14="http://schemas.microsoft.com/office/powerpoint/2010/main" val="595038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buoyancy</a:t>
            </a:r>
            <a:endParaRPr lang="en-AU" dirty="0"/>
          </a:p>
        </p:txBody>
      </p:sp>
      <p:sp>
        <p:nvSpPr>
          <p:cNvPr id="3" name="Content Placeholder 2"/>
          <p:cNvSpPr>
            <a:spLocks noGrp="1"/>
          </p:cNvSpPr>
          <p:nvPr>
            <p:ph sz="half" idx="1"/>
          </p:nvPr>
        </p:nvSpPr>
        <p:spPr>
          <a:xfrm>
            <a:off x="522514" y="2259874"/>
            <a:ext cx="5695406" cy="4049485"/>
          </a:xfrm>
        </p:spPr>
        <p:txBody>
          <a:bodyPr>
            <a:normAutofit lnSpcReduction="10000"/>
          </a:bodyPr>
          <a:lstStyle/>
          <a:p>
            <a:r>
              <a:rPr lang="en-AU" sz="2800" b="1" u="sng" dirty="0">
                <a:latin typeface="Calibri Light" panose="020F0302020204030204" pitchFamily="34" charset="0"/>
                <a:cs typeface="Calibri Light" panose="020F0302020204030204" pitchFamily="34" charset="0"/>
              </a:rPr>
              <a:t>Buoyancy</a:t>
            </a:r>
            <a:r>
              <a:rPr lang="en-AU" sz="2800" dirty="0">
                <a:latin typeface="Calibri Light" panose="020F0302020204030204" pitchFamily="34" charset="0"/>
                <a:cs typeface="Calibri Light" panose="020F0302020204030204" pitchFamily="34" charset="0"/>
              </a:rPr>
              <a:t> is the upward force on an object that is produced by a surrounding gas or liquid, such as water</a:t>
            </a:r>
            <a:r>
              <a:rPr lang="en-AU" sz="2800" dirty="0" smtClean="0">
                <a:latin typeface="Calibri Light" panose="020F0302020204030204" pitchFamily="34" charset="0"/>
                <a:cs typeface="Calibri Light" panose="020F0302020204030204" pitchFamily="34" charset="0"/>
              </a:rPr>
              <a:t>.</a:t>
            </a:r>
          </a:p>
          <a:p>
            <a:r>
              <a:rPr lang="en-AU" sz="2800" dirty="0">
                <a:latin typeface="Calibri Light" panose="020F0302020204030204" pitchFamily="34" charset="0"/>
                <a:cs typeface="Calibri Light" panose="020F0302020204030204" pitchFamily="34" charset="0"/>
              </a:rPr>
              <a:t>Archimedes figured out that if the weight of the object being placed in the water is less that the weight of the water displaced, the object will float. This is known as buoyancy or the Archimedes principle.</a:t>
            </a:r>
            <a:endParaRPr lang="en-AU" sz="2800" dirty="0">
              <a:latin typeface="Calibri Light" panose="020F0302020204030204" pitchFamily="34" charset="0"/>
              <a:cs typeface="Calibri Light" panose="020F0302020204030204" pitchFamily="34" charset="0"/>
            </a:endParaRPr>
          </a:p>
          <a:p>
            <a:endParaRPr lang="en-AU" dirty="0"/>
          </a:p>
        </p:txBody>
      </p:sp>
      <p:pic>
        <p:nvPicPr>
          <p:cNvPr id="6" name="Picture 2" descr="Image result for buoyanc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05748" y="1441735"/>
            <a:ext cx="4789300" cy="477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249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3532" y="679268"/>
            <a:ext cx="9888194" cy="5695406"/>
          </a:xfrm>
          <a:prstGeom prst="rect">
            <a:avLst/>
          </a:prstGeom>
        </p:spPr>
      </p:pic>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385" y="4871865"/>
            <a:ext cx="1354294" cy="1354294"/>
          </a:xfrm>
          <a:prstGeom prst="rect">
            <a:avLst/>
          </a:prstGeom>
        </p:spPr>
      </p:pic>
    </p:spTree>
    <p:extLst>
      <p:ext uri="{BB962C8B-B14F-4D97-AF65-F5344CB8AC3E}">
        <p14:creationId xmlns:p14="http://schemas.microsoft.com/office/powerpoint/2010/main" val="714088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14677" y="598279"/>
            <a:ext cx="3443369" cy="1499616"/>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AU" dirty="0" smtClean="0"/>
              <a:t>Forces acting </a:t>
            </a:r>
            <a:br>
              <a:rPr lang="en-AU" dirty="0" smtClean="0"/>
            </a:br>
            <a:r>
              <a:rPr lang="en-AU" dirty="0" smtClean="0"/>
              <a:t>on a boat</a:t>
            </a:r>
            <a:endParaRPr lang="en-AU" dirty="0"/>
          </a:p>
        </p:txBody>
      </p:sp>
      <p:pic>
        <p:nvPicPr>
          <p:cNvPr id="2" name="Picture 1"/>
          <p:cNvPicPr>
            <a:picLocks noChangeAspect="1"/>
          </p:cNvPicPr>
          <p:nvPr/>
        </p:nvPicPr>
        <p:blipFill>
          <a:blip r:embed="rId2"/>
          <a:stretch>
            <a:fillRect/>
          </a:stretch>
        </p:blipFill>
        <p:spPr>
          <a:xfrm>
            <a:off x="3848372" y="598279"/>
            <a:ext cx="7943850" cy="5829300"/>
          </a:xfrm>
          <a:prstGeom prst="rect">
            <a:avLst/>
          </a:prstGeom>
        </p:spPr>
      </p:pic>
      <p:pic>
        <p:nvPicPr>
          <p:cNvPr id="4" name="Picture 3"/>
          <p:cNvPicPr>
            <a:picLocks noChangeAspect="1"/>
          </p:cNvPicPr>
          <p:nvPr/>
        </p:nvPicPr>
        <p:blipFill>
          <a:blip r:embed="rId3"/>
          <a:stretch>
            <a:fillRect/>
          </a:stretch>
        </p:blipFill>
        <p:spPr>
          <a:xfrm>
            <a:off x="6746421" y="625783"/>
            <a:ext cx="2257425" cy="1790700"/>
          </a:xfrm>
          <a:prstGeom prst="rect">
            <a:avLst/>
          </a:prstGeom>
        </p:spPr>
      </p:pic>
      <p:pic>
        <p:nvPicPr>
          <p:cNvPr id="5" name="Picture 4"/>
          <p:cNvPicPr>
            <a:picLocks noChangeAspect="1"/>
          </p:cNvPicPr>
          <p:nvPr/>
        </p:nvPicPr>
        <p:blipFill>
          <a:blip r:embed="rId4"/>
          <a:stretch>
            <a:fillRect/>
          </a:stretch>
        </p:blipFill>
        <p:spPr>
          <a:xfrm>
            <a:off x="6746421" y="4760704"/>
            <a:ext cx="2095500" cy="1666875"/>
          </a:xfrm>
          <a:prstGeom prst="rect">
            <a:avLst/>
          </a:prstGeom>
        </p:spPr>
      </p:pic>
      <p:pic>
        <p:nvPicPr>
          <p:cNvPr id="7" name="Picture 6"/>
          <p:cNvPicPr>
            <a:picLocks noChangeAspect="1"/>
          </p:cNvPicPr>
          <p:nvPr/>
        </p:nvPicPr>
        <p:blipFill>
          <a:blip r:embed="rId5"/>
          <a:stretch>
            <a:fillRect/>
          </a:stretch>
        </p:blipFill>
        <p:spPr>
          <a:xfrm rot="5400000">
            <a:off x="10820672" y="2792212"/>
            <a:ext cx="523875" cy="1419225"/>
          </a:xfrm>
          <a:prstGeom prst="rect">
            <a:avLst/>
          </a:prstGeom>
        </p:spPr>
      </p:pic>
      <p:pic>
        <p:nvPicPr>
          <p:cNvPr id="8" name="Picture 7"/>
          <p:cNvPicPr>
            <a:picLocks noChangeAspect="1"/>
          </p:cNvPicPr>
          <p:nvPr/>
        </p:nvPicPr>
        <p:blipFill>
          <a:blip r:embed="rId5"/>
          <a:stretch>
            <a:fillRect/>
          </a:stretch>
        </p:blipFill>
        <p:spPr>
          <a:xfrm rot="16200000">
            <a:off x="4296047" y="2792213"/>
            <a:ext cx="523875" cy="1419225"/>
          </a:xfrm>
          <a:prstGeom prst="rect">
            <a:avLst/>
          </a:prstGeom>
        </p:spPr>
      </p:pic>
      <p:pic>
        <p:nvPicPr>
          <p:cNvPr id="9" name="Picture 8"/>
          <p:cNvPicPr>
            <a:picLocks noChangeAspect="1"/>
          </p:cNvPicPr>
          <p:nvPr/>
        </p:nvPicPr>
        <p:blipFill>
          <a:blip r:embed="rId6"/>
          <a:stretch>
            <a:fillRect/>
          </a:stretch>
        </p:blipFill>
        <p:spPr>
          <a:xfrm>
            <a:off x="4024870" y="2620762"/>
            <a:ext cx="1066228" cy="619125"/>
          </a:xfrm>
          <a:prstGeom prst="rect">
            <a:avLst/>
          </a:prstGeom>
        </p:spPr>
      </p:pic>
      <p:pic>
        <p:nvPicPr>
          <p:cNvPr id="11" name="Picture 10"/>
          <p:cNvPicPr>
            <a:picLocks noChangeAspect="1"/>
          </p:cNvPicPr>
          <p:nvPr/>
        </p:nvPicPr>
        <p:blipFill>
          <a:blip r:embed="rId6"/>
          <a:stretch>
            <a:fillRect/>
          </a:stretch>
        </p:blipFill>
        <p:spPr>
          <a:xfrm>
            <a:off x="10549495" y="2620761"/>
            <a:ext cx="1066228" cy="619125"/>
          </a:xfrm>
          <a:prstGeom prst="rect">
            <a:avLst/>
          </a:prstGeom>
        </p:spPr>
      </p:pic>
      <p:sp>
        <p:nvSpPr>
          <p:cNvPr id="10" name="TextBox 9"/>
          <p:cNvSpPr txBox="1"/>
          <p:nvPr/>
        </p:nvSpPr>
        <p:spPr>
          <a:xfrm>
            <a:off x="3794476" y="2593555"/>
            <a:ext cx="1527016" cy="646331"/>
          </a:xfrm>
          <a:prstGeom prst="rect">
            <a:avLst/>
          </a:prstGeom>
          <a:noFill/>
        </p:spPr>
        <p:txBody>
          <a:bodyPr wrap="square" rtlCol="0">
            <a:spAutoFit/>
          </a:bodyPr>
          <a:lstStyle/>
          <a:p>
            <a:pPr algn="ctr"/>
            <a:r>
              <a:rPr lang="en-AU" dirty="0" smtClean="0">
                <a:latin typeface="Calibri Light" panose="020F0302020204030204" pitchFamily="34" charset="0"/>
                <a:cs typeface="Calibri Light" panose="020F0302020204030204" pitchFamily="34" charset="0"/>
              </a:rPr>
              <a:t>Drag/Air resistance</a:t>
            </a:r>
            <a:endParaRPr lang="en-AU" dirty="0">
              <a:latin typeface="Calibri Light" panose="020F0302020204030204" pitchFamily="34" charset="0"/>
              <a:cs typeface="Calibri Light" panose="020F0302020204030204" pitchFamily="34" charset="0"/>
            </a:endParaRPr>
          </a:p>
        </p:txBody>
      </p:sp>
      <p:sp>
        <p:nvSpPr>
          <p:cNvPr id="13" name="TextBox 12"/>
          <p:cNvSpPr txBox="1"/>
          <p:nvPr/>
        </p:nvSpPr>
        <p:spPr>
          <a:xfrm>
            <a:off x="6897189" y="5255178"/>
            <a:ext cx="1815737" cy="369332"/>
          </a:xfrm>
          <a:prstGeom prst="rect">
            <a:avLst/>
          </a:prstGeom>
          <a:noFill/>
        </p:spPr>
        <p:txBody>
          <a:bodyPr wrap="square" rtlCol="0">
            <a:spAutoFit/>
          </a:bodyPr>
          <a:lstStyle/>
          <a:p>
            <a:pPr algn="ctr"/>
            <a:r>
              <a:rPr lang="en-AU" dirty="0" smtClean="0">
                <a:latin typeface="Calibri Light" panose="020F0302020204030204" pitchFamily="34" charset="0"/>
                <a:cs typeface="Calibri Light" panose="020F0302020204030204" pitchFamily="34" charset="0"/>
              </a:rPr>
              <a:t>Weight/Gravity</a:t>
            </a:r>
            <a:endParaRPr lang="en-AU" dirty="0">
              <a:latin typeface="Calibri Light" panose="020F0302020204030204" pitchFamily="34" charset="0"/>
              <a:cs typeface="Calibri Light" panose="020F0302020204030204" pitchFamily="34" charset="0"/>
            </a:endParaRPr>
          </a:p>
        </p:txBody>
      </p:sp>
      <p:sp>
        <p:nvSpPr>
          <p:cNvPr id="14" name="TextBox 13"/>
          <p:cNvSpPr txBox="1"/>
          <p:nvPr/>
        </p:nvSpPr>
        <p:spPr>
          <a:xfrm>
            <a:off x="10612346" y="2745657"/>
            <a:ext cx="940526" cy="369332"/>
          </a:xfrm>
          <a:prstGeom prst="rect">
            <a:avLst/>
          </a:prstGeom>
          <a:noFill/>
        </p:spPr>
        <p:txBody>
          <a:bodyPr wrap="square" rtlCol="0">
            <a:spAutoFit/>
          </a:bodyPr>
          <a:lstStyle/>
          <a:p>
            <a:pPr algn="ctr"/>
            <a:r>
              <a:rPr lang="en-AU" dirty="0" smtClean="0">
                <a:latin typeface="Calibri Light" panose="020F0302020204030204" pitchFamily="34" charset="0"/>
                <a:cs typeface="Calibri Light" panose="020F0302020204030204" pitchFamily="34" charset="0"/>
              </a:rPr>
              <a:t>Thrust</a:t>
            </a:r>
            <a:endParaRPr lang="en-AU" dirty="0">
              <a:latin typeface="Calibri Light" panose="020F0302020204030204" pitchFamily="34" charset="0"/>
              <a:cs typeface="Calibri Light" panose="020F0302020204030204" pitchFamily="34" charset="0"/>
            </a:endParaRPr>
          </a:p>
        </p:txBody>
      </p:sp>
      <p:sp>
        <p:nvSpPr>
          <p:cNvPr id="15" name="TextBox 14"/>
          <p:cNvSpPr txBox="1"/>
          <p:nvPr/>
        </p:nvSpPr>
        <p:spPr>
          <a:xfrm>
            <a:off x="6827384" y="1493629"/>
            <a:ext cx="1985825" cy="369332"/>
          </a:xfrm>
          <a:prstGeom prst="rect">
            <a:avLst/>
          </a:prstGeom>
          <a:noFill/>
        </p:spPr>
        <p:txBody>
          <a:bodyPr wrap="square" rtlCol="0">
            <a:spAutoFit/>
          </a:bodyPr>
          <a:lstStyle/>
          <a:p>
            <a:pPr algn="ctr"/>
            <a:r>
              <a:rPr lang="en-AU" dirty="0" smtClean="0">
                <a:latin typeface="Calibri Light" panose="020F0302020204030204" pitchFamily="34" charset="0"/>
                <a:cs typeface="Calibri Light" panose="020F0302020204030204" pitchFamily="34" charset="0"/>
              </a:rPr>
              <a:t>Buoyancy</a:t>
            </a:r>
            <a:endParaRPr lang="en-AU"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0563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Unbalanced forces summary</a:t>
            </a:r>
            <a:endParaRPr lang="en-AU" dirty="0"/>
          </a:p>
        </p:txBody>
      </p:sp>
      <p:pic>
        <p:nvPicPr>
          <p:cNvPr id="4" name="Picture 3"/>
          <p:cNvPicPr>
            <a:picLocks noChangeAspect="1"/>
          </p:cNvPicPr>
          <p:nvPr/>
        </p:nvPicPr>
        <p:blipFill>
          <a:blip r:embed="rId2"/>
          <a:stretch>
            <a:fillRect/>
          </a:stretch>
        </p:blipFill>
        <p:spPr>
          <a:xfrm>
            <a:off x="6709006" y="2374392"/>
            <a:ext cx="4920069" cy="3275764"/>
          </a:xfrm>
          <a:prstGeom prst="rect">
            <a:avLst/>
          </a:prstGeom>
        </p:spPr>
      </p:pic>
      <p:pic>
        <p:nvPicPr>
          <p:cNvPr id="5" name="Picture 4"/>
          <p:cNvPicPr>
            <a:picLocks noChangeAspect="1"/>
          </p:cNvPicPr>
          <p:nvPr/>
        </p:nvPicPr>
        <p:blipFill>
          <a:blip r:embed="rId3"/>
          <a:stretch>
            <a:fillRect/>
          </a:stretch>
        </p:blipFill>
        <p:spPr>
          <a:xfrm>
            <a:off x="561974" y="2519172"/>
            <a:ext cx="4692606" cy="2986204"/>
          </a:xfrm>
          <a:prstGeom prst="rect">
            <a:avLst/>
          </a:prstGeom>
        </p:spPr>
      </p:pic>
      <p:sp>
        <p:nvSpPr>
          <p:cNvPr id="8" name="Cloud 7"/>
          <p:cNvSpPr/>
          <p:nvPr/>
        </p:nvSpPr>
        <p:spPr>
          <a:xfrm>
            <a:off x="190437" y="1663528"/>
            <a:ext cx="2887614" cy="12376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latin typeface="Comic Sans MS" panose="030F0702030302020204" pitchFamily="66" charset="0"/>
              </a:rPr>
              <a:t>Accelerate</a:t>
            </a:r>
            <a:endParaRPr lang="en-AU" sz="2400" dirty="0">
              <a:latin typeface="Comic Sans MS" panose="030F0702030302020204" pitchFamily="66" charset="0"/>
            </a:endParaRPr>
          </a:p>
        </p:txBody>
      </p:sp>
      <p:sp>
        <p:nvSpPr>
          <p:cNvPr id="9" name="Cloud 8"/>
          <p:cNvSpPr/>
          <p:nvPr/>
        </p:nvSpPr>
        <p:spPr>
          <a:xfrm>
            <a:off x="6962578" y="1466019"/>
            <a:ext cx="2887614" cy="12376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latin typeface="Comic Sans MS" panose="030F0702030302020204" pitchFamily="66" charset="0"/>
              </a:rPr>
              <a:t>D</a:t>
            </a:r>
            <a:r>
              <a:rPr lang="en-AU" sz="2400" dirty="0" smtClean="0">
                <a:latin typeface="Comic Sans MS" panose="030F0702030302020204" pitchFamily="66" charset="0"/>
              </a:rPr>
              <a:t>ecelerate</a:t>
            </a:r>
            <a:endParaRPr lang="en-AU" sz="2400" dirty="0">
              <a:latin typeface="Comic Sans MS" panose="030F0702030302020204" pitchFamily="66" charset="0"/>
            </a:endParaRPr>
          </a:p>
        </p:txBody>
      </p:sp>
      <p:sp>
        <p:nvSpPr>
          <p:cNvPr id="10" name="Right Arrow 9"/>
          <p:cNvSpPr/>
          <p:nvPr/>
        </p:nvSpPr>
        <p:spPr>
          <a:xfrm>
            <a:off x="777056" y="5442951"/>
            <a:ext cx="4683218" cy="918069"/>
          </a:xfrm>
          <a:prstGeom prst="rightArrow">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smtClean="0">
                <a:latin typeface="Calibri Light" panose="020F0302020204030204" pitchFamily="34" charset="0"/>
                <a:cs typeface="Calibri Light" panose="020F0302020204030204" pitchFamily="34" charset="0"/>
              </a:rPr>
              <a:t>Arrow is larger therefore moving forward</a:t>
            </a:r>
            <a:endParaRPr lang="en-AU" sz="2000" dirty="0">
              <a:latin typeface="Calibri Light" panose="020F0302020204030204" pitchFamily="34" charset="0"/>
              <a:cs typeface="Calibri Light" panose="020F0302020204030204" pitchFamily="34" charset="0"/>
            </a:endParaRPr>
          </a:p>
        </p:txBody>
      </p:sp>
      <p:sp>
        <p:nvSpPr>
          <p:cNvPr id="12" name="Right Arrow 11"/>
          <p:cNvSpPr/>
          <p:nvPr/>
        </p:nvSpPr>
        <p:spPr>
          <a:xfrm rot="10800000">
            <a:off x="6914699" y="5442949"/>
            <a:ext cx="4714375" cy="918069"/>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13" name="TextBox 12"/>
          <p:cNvSpPr txBox="1"/>
          <p:nvPr/>
        </p:nvSpPr>
        <p:spPr>
          <a:xfrm>
            <a:off x="7027086" y="5701930"/>
            <a:ext cx="4752304" cy="400110"/>
          </a:xfrm>
          <a:prstGeom prst="rect">
            <a:avLst/>
          </a:prstGeom>
          <a:noFill/>
        </p:spPr>
        <p:txBody>
          <a:bodyPr wrap="square" rtlCol="0">
            <a:spAutoFit/>
          </a:bodyPr>
          <a:lstStyle/>
          <a:p>
            <a:r>
              <a:rPr lang="en-AU" sz="2000" dirty="0" smtClean="0">
                <a:solidFill>
                  <a:schemeClr val="bg1"/>
                </a:solidFill>
                <a:latin typeface="Calibri Light" panose="020F0302020204030204" pitchFamily="34" charset="0"/>
                <a:cs typeface="Calibri Light" panose="020F0302020204030204" pitchFamily="34" charset="0"/>
              </a:rPr>
              <a:t>Arrow is larger therefore moving backwards</a:t>
            </a:r>
            <a:endParaRPr lang="en-AU" sz="20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4785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a:t>
            </a:r>
            <a:endParaRPr lang="en-AU" dirty="0"/>
          </a:p>
        </p:txBody>
      </p:sp>
      <p:sp>
        <p:nvSpPr>
          <p:cNvPr id="3" name="Content Placeholder 2"/>
          <p:cNvSpPr>
            <a:spLocks noGrp="1"/>
          </p:cNvSpPr>
          <p:nvPr>
            <p:ph idx="1"/>
          </p:nvPr>
        </p:nvSpPr>
        <p:spPr>
          <a:xfrm>
            <a:off x="1024128" y="4314424"/>
            <a:ext cx="10747162" cy="1994936"/>
          </a:xfrm>
        </p:spPr>
        <p:txBody>
          <a:bodyPr/>
          <a:lstStyle/>
          <a:p>
            <a:r>
              <a:rPr lang="en-AU" dirty="0" smtClean="0">
                <a:latin typeface="Calibri Light" panose="020F0302020204030204" pitchFamily="34" charset="0"/>
                <a:cs typeface="Calibri Light" panose="020F0302020204030204" pitchFamily="34" charset="0"/>
              </a:rPr>
              <a:t>1. State which direction the car is moving</a:t>
            </a:r>
          </a:p>
          <a:p>
            <a:r>
              <a:rPr lang="en-AU" dirty="0" smtClean="0">
                <a:latin typeface="Calibri Light" panose="020F0302020204030204" pitchFamily="34" charset="0"/>
                <a:cs typeface="Calibri Light" panose="020F0302020204030204" pitchFamily="34" charset="0"/>
              </a:rPr>
              <a:t>2. Predict what would happen to the speed of the car if the caravan gained extra weight</a:t>
            </a:r>
          </a:p>
          <a:p>
            <a:r>
              <a:rPr lang="en-AU" dirty="0" smtClean="0">
                <a:latin typeface="Calibri Light" panose="020F0302020204030204" pitchFamily="34" charset="0"/>
                <a:cs typeface="Calibri Light" panose="020F0302020204030204" pitchFamily="34" charset="0"/>
              </a:rPr>
              <a:t>3. If the car is travelling at a constant speed. Compare the size of the thrust and drag forces acting on the car</a:t>
            </a:r>
            <a:endParaRPr lang="en-AU"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2"/>
          <a:stretch>
            <a:fillRect/>
          </a:stretch>
        </p:blipFill>
        <p:spPr>
          <a:xfrm>
            <a:off x="3089349" y="819148"/>
            <a:ext cx="9102651" cy="3353608"/>
          </a:xfrm>
          <a:prstGeom prst="rect">
            <a:avLst/>
          </a:prstGeom>
        </p:spPr>
      </p:pic>
      <p:sp>
        <p:nvSpPr>
          <p:cNvPr id="5" name="Right Arrow 4"/>
          <p:cNvSpPr/>
          <p:nvPr/>
        </p:nvSpPr>
        <p:spPr>
          <a:xfrm>
            <a:off x="9028089" y="244699"/>
            <a:ext cx="2279561" cy="574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Drag</a:t>
            </a:r>
            <a:r>
              <a:rPr lang="en-AU" dirty="0" smtClean="0"/>
              <a:t> from caravan</a:t>
            </a:r>
            <a:endParaRPr lang="en-AU" dirty="0"/>
          </a:p>
        </p:txBody>
      </p:sp>
      <p:sp>
        <p:nvSpPr>
          <p:cNvPr id="6" name="Left Arrow 5"/>
          <p:cNvSpPr/>
          <p:nvPr/>
        </p:nvSpPr>
        <p:spPr>
          <a:xfrm>
            <a:off x="309093" y="1550153"/>
            <a:ext cx="3825025" cy="6876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Driving Force (</a:t>
            </a:r>
            <a:r>
              <a:rPr lang="en-AU" b="1" dirty="0" smtClean="0"/>
              <a:t>thrust</a:t>
            </a:r>
            <a:r>
              <a:rPr lang="en-AU" dirty="0" smtClean="0"/>
              <a:t>)</a:t>
            </a:r>
            <a:endParaRPr lang="en-AU" dirty="0"/>
          </a:p>
        </p:txBody>
      </p:sp>
    </p:spTree>
    <p:extLst>
      <p:ext uri="{BB962C8B-B14F-4D97-AF65-F5344CB8AC3E}">
        <p14:creationId xmlns:p14="http://schemas.microsoft.com/office/powerpoint/2010/main" val="3969114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3374265"/>
            <a:ext cx="10747162" cy="3361386"/>
          </a:xfrm>
        </p:spPr>
        <p:txBody>
          <a:bodyPr>
            <a:normAutofit/>
          </a:bodyPr>
          <a:lstStyle/>
          <a:p>
            <a:r>
              <a:rPr lang="en-AU" dirty="0" smtClean="0">
                <a:solidFill>
                  <a:schemeClr val="accent2"/>
                </a:solidFill>
                <a:latin typeface="Calibri Light" panose="020F0302020204030204" pitchFamily="34" charset="0"/>
                <a:cs typeface="Calibri Light" panose="020F0302020204030204" pitchFamily="34" charset="0"/>
              </a:rPr>
              <a:t>1. State which direction the car is moving</a:t>
            </a:r>
          </a:p>
          <a:p>
            <a:r>
              <a:rPr lang="en-AU" dirty="0" smtClean="0">
                <a:latin typeface="Calibri Light" panose="020F0302020204030204" pitchFamily="34" charset="0"/>
                <a:cs typeface="Calibri Light" panose="020F0302020204030204" pitchFamily="34" charset="0"/>
              </a:rPr>
              <a:t>To left or forward</a:t>
            </a:r>
          </a:p>
          <a:p>
            <a:r>
              <a:rPr lang="en-AU" dirty="0" smtClean="0">
                <a:solidFill>
                  <a:schemeClr val="accent2"/>
                </a:solidFill>
                <a:latin typeface="Calibri Light" panose="020F0302020204030204" pitchFamily="34" charset="0"/>
                <a:cs typeface="Calibri Light" panose="020F0302020204030204" pitchFamily="34" charset="0"/>
              </a:rPr>
              <a:t>2. Predict what would happen to the speed of the car if the caravan gained extra weight</a:t>
            </a:r>
          </a:p>
          <a:p>
            <a:r>
              <a:rPr lang="en-AU" dirty="0" smtClean="0">
                <a:latin typeface="Calibri Light" panose="020F0302020204030204" pitchFamily="34" charset="0"/>
                <a:cs typeface="Calibri Light" panose="020F0302020204030204" pitchFamily="34" charset="0"/>
              </a:rPr>
              <a:t>Decrease as the drag from the caravan will increase</a:t>
            </a:r>
          </a:p>
          <a:p>
            <a:r>
              <a:rPr lang="en-AU" dirty="0" smtClean="0">
                <a:solidFill>
                  <a:schemeClr val="accent2"/>
                </a:solidFill>
                <a:latin typeface="Calibri Light" panose="020F0302020204030204" pitchFamily="34" charset="0"/>
                <a:cs typeface="Calibri Light" panose="020F0302020204030204" pitchFamily="34" charset="0"/>
              </a:rPr>
              <a:t>3. If the car is travelling at a </a:t>
            </a:r>
            <a:r>
              <a:rPr lang="en-AU" b="1" dirty="0" smtClean="0">
                <a:solidFill>
                  <a:schemeClr val="accent2"/>
                </a:solidFill>
                <a:latin typeface="Calibri Light" panose="020F0302020204030204" pitchFamily="34" charset="0"/>
                <a:cs typeface="Calibri Light" panose="020F0302020204030204" pitchFamily="34" charset="0"/>
              </a:rPr>
              <a:t>constant speed</a:t>
            </a:r>
            <a:r>
              <a:rPr lang="en-AU" dirty="0" smtClean="0">
                <a:solidFill>
                  <a:schemeClr val="accent2"/>
                </a:solidFill>
                <a:latin typeface="Calibri Light" panose="020F0302020204030204" pitchFamily="34" charset="0"/>
                <a:cs typeface="Calibri Light" panose="020F0302020204030204" pitchFamily="34" charset="0"/>
              </a:rPr>
              <a:t>. Compare the size of the thrust and drag forces acting on the car</a:t>
            </a:r>
          </a:p>
          <a:p>
            <a:r>
              <a:rPr lang="en-AU" dirty="0" smtClean="0">
                <a:latin typeface="Calibri Light" panose="020F0302020204030204" pitchFamily="34" charset="0"/>
                <a:cs typeface="Calibri Light" panose="020F0302020204030204" pitchFamily="34" charset="0"/>
              </a:rPr>
              <a:t>The thrust balances the drag. No overall force is acting. (Balanced forces = Constant Speed) </a:t>
            </a:r>
            <a:endParaRPr lang="en-AU"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2"/>
          <a:stretch>
            <a:fillRect/>
          </a:stretch>
        </p:blipFill>
        <p:spPr>
          <a:xfrm>
            <a:off x="3617382" y="819483"/>
            <a:ext cx="6621321" cy="2439434"/>
          </a:xfrm>
          <a:prstGeom prst="rect">
            <a:avLst/>
          </a:prstGeom>
        </p:spPr>
      </p:pic>
      <p:sp>
        <p:nvSpPr>
          <p:cNvPr id="5" name="Right Arrow 4"/>
          <p:cNvSpPr/>
          <p:nvPr/>
        </p:nvSpPr>
        <p:spPr>
          <a:xfrm>
            <a:off x="9028089" y="244699"/>
            <a:ext cx="2279561" cy="574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Drag</a:t>
            </a:r>
            <a:r>
              <a:rPr lang="en-AU" dirty="0" smtClean="0"/>
              <a:t> from caravan</a:t>
            </a:r>
            <a:endParaRPr lang="en-AU" dirty="0"/>
          </a:p>
        </p:txBody>
      </p:sp>
      <p:sp>
        <p:nvSpPr>
          <p:cNvPr id="6" name="Left Arrow 5"/>
          <p:cNvSpPr/>
          <p:nvPr/>
        </p:nvSpPr>
        <p:spPr>
          <a:xfrm>
            <a:off x="0" y="1228181"/>
            <a:ext cx="3825025" cy="6876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Driving Force (</a:t>
            </a:r>
            <a:r>
              <a:rPr lang="en-AU" b="1" dirty="0" smtClean="0"/>
              <a:t>thrust</a:t>
            </a:r>
            <a:r>
              <a:rPr lang="en-AU" dirty="0" smtClean="0"/>
              <a:t>)</a:t>
            </a:r>
            <a:endParaRPr lang="en-AU" dirty="0"/>
          </a:p>
        </p:txBody>
      </p:sp>
    </p:spTree>
    <p:extLst>
      <p:ext uri="{BB962C8B-B14F-4D97-AF65-F5344CB8AC3E}">
        <p14:creationId xmlns:p14="http://schemas.microsoft.com/office/powerpoint/2010/main" val="3778895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Learning outcomes</a:t>
            </a:r>
            <a:endParaRPr lang="en-AU" dirty="0"/>
          </a:p>
        </p:txBody>
      </p:sp>
      <p:sp>
        <p:nvSpPr>
          <p:cNvPr id="3" name="Content Placeholder 2"/>
          <p:cNvSpPr>
            <a:spLocks noGrp="1"/>
          </p:cNvSpPr>
          <p:nvPr>
            <p:ph idx="1"/>
          </p:nvPr>
        </p:nvSpPr>
        <p:spPr>
          <a:xfrm>
            <a:off x="1024128" y="2246812"/>
            <a:ext cx="10719381" cy="2416628"/>
          </a:xfrm>
        </p:spPr>
        <p:txBody>
          <a:bodyPr>
            <a:normAutofit/>
          </a:bodyPr>
          <a:lstStyle/>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 Define </a:t>
            </a:r>
            <a:r>
              <a:rPr lang="en-AU" sz="2800" dirty="0">
                <a:latin typeface="Calibri Light" panose="020F0302020204030204" pitchFamily="34" charset="0"/>
                <a:cs typeface="Calibri Light" panose="020F0302020204030204" pitchFamily="34" charset="0"/>
              </a:rPr>
              <a:t>forces and different types of forces (push or pull)</a:t>
            </a:r>
          </a:p>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 Measuring </a:t>
            </a:r>
            <a:r>
              <a:rPr lang="en-AU" sz="2800" dirty="0">
                <a:latin typeface="Calibri Light" panose="020F0302020204030204" pitchFamily="34" charset="0"/>
                <a:cs typeface="Calibri Light" panose="020F0302020204030204" pitchFamily="34" charset="0"/>
              </a:rPr>
              <a:t>forces in Newtons</a:t>
            </a:r>
          </a:p>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 Balanced </a:t>
            </a:r>
            <a:r>
              <a:rPr lang="en-AU" sz="2800" dirty="0">
                <a:latin typeface="Calibri Light" panose="020F0302020204030204" pitchFamily="34" charset="0"/>
                <a:cs typeface="Calibri Light" panose="020F0302020204030204" pitchFamily="34" charset="0"/>
              </a:rPr>
              <a:t>vs unbalanced forces</a:t>
            </a:r>
          </a:p>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 Inertia- </a:t>
            </a:r>
            <a:r>
              <a:rPr lang="en-AU" sz="2800" dirty="0">
                <a:latin typeface="Calibri Light" panose="020F0302020204030204" pitchFamily="34" charset="0"/>
                <a:cs typeface="Calibri Light" panose="020F0302020204030204" pitchFamily="34" charset="0"/>
              </a:rPr>
              <a:t>what is it and how does it apply to Newton’s first law of motion.</a:t>
            </a:r>
          </a:p>
          <a:p>
            <a:endParaRPr lang="en-AU" sz="2800" dirty="0"/>
          </a:p>
        </p:txBody>
      </p:sp>
    </p:spTree>
    <p:extLst>
      <p:ext uri="{BB962C8B-B14F-4D97-AF65-F5344CB8AC3E}">
        <p14:creationId xmlns:p14="http://schemas.microsoft.com/office/powerpoint/2010/main" val="108842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1782251" y="785612"/>
            <a:ext cx="9377226" cy="527396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3717" y="2745447"/>
            <a:ext cx="1354294" cy="1354294"/>
          </a:xfrm>
          <a:prstGeom prst="rect">
            <a:avLst/>
          </a:prstGeom>
        </p:spPr>
      </p:pic>
    </p:spTree>
    <p:extLst>
      <p:ext uri="{BB962C8B-B14F-4D97-AF65-F5344CB8AC3E}">
        <p14:creationId xmlns:p14="http://schemas.microsoft.com/office/powerpoint/2010/main" val="2368320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4911" y="573112"/>
            <a:ext cx="7704667" cy="1450327"/>
          </a:xfrm>
        </p:spPr>
        <p:txBody>
          <a:bodyPr/>
          <a:lstStyle/>
          <a:p>
            <a:r>
              <a:rPr lang="en-AU" dirty="0" smtClean="0"/>
              <a:t>Inertia </a:t>
            </a:r>
            <a:endParaRPr lang="en-AU" dirty="0"/>
          </a:p>
        </p:txBody>
      </p:sp>
      <p:sp>
        <p:nvSpPr>
          <p:cNvPr id="2" name="Content Placeholder 1"/>
          <p:cNvSpPr>
            <a:spLocks noGrp="1"/>
          </p:cNvSpPr>
          <p:nvPr>
            <p:ph idx="1"/>
          </p:nvPr>
        </p:nvSpPr>
        <p:spPr>
          <a:xfrm>
            <a:off x="934911" y="2262215"/>
            <a:ext cx="9319432" cy="4353347"/>
          </a:xfrm>
        </p:spPr>
        <p:txBody>
          <a:bodyPr/>
          <a:lstStyle/>
          <a:p>
            <a:pPr>
              <a:buFont typeface="Arial" panose="020B0604020202020204" pitchFamily="34" charset="0"/>
              <a:buChar char="•"/>
            </a:pPr>
            <a:r>
              <a:rPr lang="en-US" sz="2800" dirty="0" smtClean="0">
                <a:latin typeface="Calibri Light" panose="020F0302020204030204" pitchFamily="34" charset="0"/>
                <a:cs typeface="Calibri Light" panose="020F0302020204030204" pitchFamily="34" charset="0"/>
              </a:rPr>
              <a:t>Inertia </a:t>
            </a:r>
            <a:r>
              <a:rPr lang="en-US" sz="2800" dirty="0">
                <a:latin typeface="Calibri Light" panose="020F0302020204030204" pitchFamily="34" charset="0"/>
                <a:cs typeface="Calibri Light" panose="020F0302020204030204" pitchFamily="34" charset="0"/>
              </a:rPr>
              <a:t>is an object’s resistance to changing its state of motion.</a:t>
            </a:r>
          </a:p>
          <a:p>
            <a:pPr>
              <a:buFont typeface="Arial" panose="020B0604020202020204" pitchFamily="34" charset="0"/>
              <a:buChar char="•"/>
            </a:pPr>
            <a:r>
              <a:rPr lang="en-US" sz="2800" dirty="0" smtClean="0">
                <a:latin typeface="Calibri Light" panose="020F0302020204030204" pitchFamily="34" charset="0"/>
                <a:cs typeface="Calibri Light" panose="020F0302020204030204" pitchFamily="34" charset="0"/>
              </a:rPr>
              <a:t>The </a:t>
            </a:r>
            <a:r>
              <a:rPr lang="en-US" sz="2800" dirty="0">
                <a:latin typeface="Calibri Light" panose="020F0302020204030204" pitchFamily="34" charset="0"/>
                <a:cs typeface="Calibri Light" panose="020F0302020204030204" pitchFamily="34" charset="0"/>
              </a:rPr>
              <a:t>greater the </a:t>
            </a:r>
            <a:r>
              <a:rPr lang="en-US" sz="2800" dirty="0" smtClean="0">
                <a:latin typeface="Calibri Light" panose="020F0302020204030204" pitchFamily="34" charset="0"/>
                <a:cs typeface="Calibri Light" panose="020F0302020204030204" pitchFamily="34" charset="0"/>
              </a:rPr>
              <a:t>mass of the object the greater the inertia.</a:t>
            </a:r>
          </a:p>
          <a:p>
            <a:pPr>
              <a:buFont typeface="Arial" panose="020B0604020202020204" pitchFamily="34" charset="0"/>
              <a:buChar char="•"/>
            </a:pPr>
            <a:r>
              <a:rPr lang="en-US" sz="2800" dirty="0" smtClean="0">
                <a:latin typeface="Calibri Light" panose="020F0302020204030204" pitchFamily="34" charset="0"/>
                <a:cs typeface="Calibri Light" panose="020F0302020204030204" pitchFamily="34" charset="0"/>
              </a:rPr>
              <a:t>Therefore the greater the mass and inertia the </a:t>
            </a:r>
            <a:r>
              <a:rPr lang="en-US" sz="2800" dirty="0">
                <a:latin typeface="Calibri Light" panose="020F0302020204030204" pitchFamily="34" charset="0"/>
                <a:cs typeface="Calibri Light" panose="020F0302020204030204" pitchFamily="34" charset="0"/>
              </a:rPr>
              <a:t>harder and more force is required to </a:t>
            </a:r>
            <a:r>
              <a:rPr lang="en-US" sz="2800" dirty="0" smtClean="0">
                <a:latin typeface="Calibri Light" panose="020F0302020204030204" pitchFamily="34" charset="0"/>
                <a:cs typeface="Calibri Light" panose="020F0302020204030204" pitchFamily="34" charset="0"/>
              </a:rPr>
              <a:t>change the objects state </a:t>
            </a:r>
            <a:r>
              <a:rPr lang="en-US" sz="2800" dirty="0">
                <a:latin typeface="Calibri Light" panose="020F0302020204030204" pitchFamily="34" charset="0"/>
                <a:cs typeface="Calibri Light" panose="020F0302020204030204" pitchFamily="34" charset="0"/>
              </a:rPr>
              <a:t>of motion.</a:t>
            </a:r>
          </a:p>
          <a:p>
            <a:endParaRPr lang="en-AU" dirty="0" smtClean="0"/>
          </a:p>
          <a:p>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546" y="4597758"/>
            <a:ext cx="4106701" cy="226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541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Inertia</a:t>
            </a:r>
            <a:endParaRPr lang="en-AU" dirty="0"/>
          </a:p>
        </p:txBody>
      </p:sp>
      <p:sp>
        <p:nvSpPr>
          <p:cNvPr id="3" name="Content Placeholder 2"/>
          <p:cNvSpPr>
            <a:spLocks noGrp="1"/>
          </p:cNvSpPr>
          <p:nvPr>
            <p:ph idx="1"/>
          </p:nvPr>
        </p:nvSpPr>
        <p:spPr>
          <a:xfrm>
            <a:off x="1024129" y="2286000"/>
            <a:ext cx="6510012" cy="4023360"/>
          </a:xfrm>
        </p:spPr>
        <p:txBody>
          <a:bodyPr>
            <a:normAutofit/>
          </a:bodyPr>
          <a:lstStyle/>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 The tendency of an object to resist any change in its motion (unless a force is acted upon it)</a:t>
            </a:r>
          </a:p>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If you put your school bag down, it will stay there until something happens to it</a:t>
            </a:r>
          </a:p>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Someone could lift it, push it or pull it to make it move. When left alone, the bag will not move</a:t>
            </a:r>
            <a:endParaRPr lang="en-AU" sz="28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3939" y="1275010"/>
            <a:ext cx="4778061" cy="4778061"/>
          </a:xfrm>
          <a:prstGeom prst="rect">
            <a:avLst/>
          </a:prstGeom>
        </p:spPr>
      </p:pic>
    </p:spTree>
    <p:extLst>
      <p:ext uri="{BB962C8B-B14F-4D97-AF65-F5344CB8AC3E}">
        <p14:creationId xmlns:p14="http://schemas.microsoft.com/office/powerpoint/2010/main" val="2224851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1366635" y="583707"/>
            <a:ext cx="10206887" cy="588148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95" y="840410"/>
            <a:ext cx="1354294" cy="1354294"/>
          </a:xfrm>
          <a:prstGeom prst="rect">
            <a:avLst/>
          </a:prstGeom>
        </p:spPr>
      </p:pic>
    </p:spTree>
    <p:extLst>
      <p:ext uri="{BB962C8B-B14F-4D97-AF65-F5344CB8AC3E}">
        <p14:creationId xmlns:p14="http://schemas.microsoft.com/office/powerpoint/2010/main" val="679918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Newtons Law of motion</a:t>
            </a:r>
            <a:endParaRPr lang="en-AU" dirty="0"/>
          </a:p>
        </p:txBody>
      </p:sp>
      <p:sp>
        <p:nvSpPr>
          <p:cNvPr id="3" name="Content Placeholder 2"/>
          <p:cNvSpPr>
            <a:spLocks noGrp="1"/>
          </p:cNvSpPr>
          <p:nvPr>
            <p:ph idx="1"/>
          </p:nvPr>
        </p:nvSpPr>
        <p:spPr>
          <a:xfrm>
            <a:off x="1024129" y="2286000"/>
            <a:ext cx="4900154" cy="4023360"/>
          </a:xfrm>
        </p:spPr>
        <p:txBody>
          <a:bodyPr>
            <a:normAutofit lnSpcReduction="10000"/>
          </a:bodyPr>
          <a:lstStyle/>
          <a:p>
            <a:pPr marL="0" indent="0">
              <a:buNone/>
            </a:pPr>
            <a:r>
              <a:rPr lang="en-AU" sz="2800" dirty="0" smtClean="0">
                <a:latin typeface="Calibri Light" panose="020F0302020204030204" pitchFamily="34" charset="0"/>
                <a:cs typeface="Calibri Light" panose="020F0302020204030204" pitchFamily="34" charset="0"/>
              </a:rPr>
              <a:t>Sir Isaac Newton proposed some statements to explain the way things move</a:t>
            </a:r>
          </a:p>
          <a:p>
            <a:pPr>
              <a:buFont typeface="Arial" panose="020B0604020202020204" pitchFamily="34" charset="0"/>
              <a:buChar char="•"/>
            </a:pPr>
            <a:r>
              <a:rPr lang="en-AU" sz="2800" dirty="0">
                <a:latin typeface="Calibri Light" panose="020F0302020204030204" pitchFamily="34" charset="0"/>
                <a:cs typeface="Calibri Light" panose="020F0302020204030204" pitchFamily="34" charset="0"/>
              </a:rPr>
              <a:t> </a:t>
            </a:r>
            <a:r>
              <a:rPr lang="en-AU" sz="2800" dirty="0" smtClean="0">
                <a:latin typeface="Calibri Light" panose="020F0302020204030204" pitchFamily="34" charset="0"/>
                <a:cs typeface="Calibri Light" panose="020F0302020204030204" pitchFamily="34" charset="0"/>
              </a:rPr>
              <a:t>Anything that is not moving will stay that way unless a force makes it move</a:t>
            </a:r>
          </a:p>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Anything that is moving will keep moving at the same speed and in the same direction unless a force makes it change</a:t>
            </a:r>
            <a:endParaRPr lang="en-AU" sz="2800" dirty="0">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087" y="2389460"/>
            <a:ext cx="5065200" cy="3816439"/>
          </a:xfrm>
          <a:prstGeom prst="rect">
            <a:avLst/>
          </a:prstGeom>
        </p:spPr>
      </p:pic>
    </p:spTree>
    <p:extLst>
      <p:ext uri="{BB962C8B-B14F-4D97-AF65-F5344CB8AC3E}">
        <p14:creationId xmlns:p14="http://schemas.microsoft.com/office/powerpoint/2010/main" val="1328204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effect of mass</a:t>
            </a:r>
            <a:endParaRPr lang="en-AU" dirty="0"/>
          </a:p>
        </p:txBody>
      </p:sp>
      <p:sp>
        <p:nvSpPr>
          <p:cNvPr id="3" name="Content Placeholder 2"/>
          <p:cNvSpPr>
            <a:spLocks noGrp="1"/>
          </p:cNvSpPr>
          <p:nvPr>
            <p:ph idx="1"/>
          </p:nvPr>
        </p:nvSpPr>
        <p:spPr>
          <a:xfrm>
            <a:off x="1024128" y="2286000"/>
            <a:ext cx="5956221" cy="4023360"/>
          </a:xfrm>
        </p:spPr>
        <p:txBody>
          <a:bodyPr>
            <a:normAutofit/>
          </a:bodyPr>
          <a:lstStyle/>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 The more massive something is, the greater its inertia</a:t>
            </a:r>
          </a:p>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 This means it takes a greater force to change its motion</a:t>
            </a:r>
          </a:p>
          <a:p>
            <a:endParaRPr lang="en-AU" sz="2800" dirty="0">
              <a:latin typeface="Calibri Light" panose="020F0302020204030204" pitchFamily="34" charset="0"/>
              <a:cs typeface="Calibri Light" panose="020F0302020204030204" pitchFamily="34" charset="0"/>
            </a:endParaRPr>
          </a:p>
          <a:p>
            <a:r>
              <a:rPr lang="en-AU" sz="2800" dirty="0" err="1" smtClean="0">
                <a:latin typeface="Calibri Light" panose="020F0302020204030204" pitchFamily="34" charset="0"/>
                <a:cs typeface="Calibri Light" panose="020F0302020204030204" pitchFamily="34" charset="0"/>
              </a:rPr>
              <a:t>Eg</a:t>
            </a:r>
            <a:r>
              <a:rPr lang="en-AU" sz="2800" dirty="0" smtClean="0">
                <a:latin typeface="Calibri Light" panose="020F0302020204030204" pitchFamily="34" charset="0"/>
                <a:cs typeface="Calibri Light" panose="020F0302020204030204" pitchFamily="34" charset="0"/>
              </a:rPr>
              <a:t>: it takes a smaller force to stop a pebble roll down a hill than to stop a massive rock</a:t>
            </a:r>
            <a:endParaRPr lang="en-AU" sz="28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767" y="585216"/>
            <a:ext cx="4489160" cy="5692637"/>
          </a:xfrm>
          <a:prstGeom prst="rect">
            <a:avLst/>
          </a:prstGeom>
        </p:spPr>
      </p:pic>
    </p:spTree>
    <p:extLst>
      <p:ext uri="{BB962C8B-B14F-4D97-AF65-F5344CB8AC3E}">
        <p14:creationId xmlns:p14="http://schemas.microsoft.com/office/powerpoint/2010/main" val="954180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8" y="95819"/>
            <a:ext cx="9720072" cy="1499616"/>
          </a:xfrm>
        </p:spPr>
        <p:txBody>
          <a:bodyPr/>
          <a:lstStyle/>
          <a:p>
            <a:r>
              <a:rPr lang="en-AU" dirty="0" smtClean="0"/>
              <a:t>Types of Forces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8896353"/>
              </p:ext>
            </p:extLst>
          </p:nvPr>
        </p:nvGraphicFramePr>
        <p:xfrm>
          <a:off x="689087" y="1429555"/>
          <a:ext cx="5685955" cy="4997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loud 5"/>
          <p:cNvSpPr/>
          <p:nvPr/>
        </p:nvSpPr>
        <p:spPr>
          <a:xfrm>
            <a:off x="7263684" y="845627"/>
            <a:ext cx="3760631" cy="220228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smtClean="0">
                <a:latin typeface="Calibri Light" panose="020F0302020204030204" pitchFamily="34" charset="0"/>
                <a:cs typeface="Calibri Light" panose="020F0302020204030204" pitchFamily="34" charset="0"/>
              </a:rPr>
              <a:t>Contact forces touch an object</a:t>
            </a:r>
            <a:endParaRPr lang="en-AU" sz="2800" dirty="0">
              <a:latin typeface="Calibri Light" panose="020F0302020204030204" pitchFamily="34" charset="0"/>
              <a:cs typeface="Calibri Light" panose="020F0302020204030204" pitchFamily="34" charset="0"/>
            </a:endParaRPr>
          </a:p>
        </p:txBody>
      </p:sp>
      <p:sp>
        <p:nvSpPr>
          <p:cNvPr id="7" name="Cloud 6"/>
          <p:cNvSpPr/>
          <p:nvPr/>
        </p:nvSpPr>
        <p:spPr>
          <a:xfrm>
            <a:off x="7263684" y="3625317"/>
            <a:ext cx="3760631" cy="220228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smtClean="0">
                <a:latin typeface="Calibri Light" panose="020F0302020204030204" pitchFamily="34" charset="0"/>
                <a:cs typeface="Calibri Light" panose="020F0302020204030204" pitchFamily="34" charset="0"/>
              </a:rPr>
              <a:t>Non-contact forces act at a distance</a:t>
            </a:r>
            <a:endParaRPr lang="en-AU"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37025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forces?</a:t>
            </a:r>
            <a:endParaRPr lang="en-AU" dirty="0"/>
          </a:p>
        </p:txBody>
      </p:sp>
      <p:sp>
        <p:nvSpPr>
          <p:cNvPr id="3" name="Content Placeholder 2"/>
          <p:cNvSpPr>
            <a:spLocks noGrp="1"/>
          </p:cNvSpPr>
          <p:nvPr>
            <p:ph idx="1"/>
          </p:nvPr>
        </p:nvSpPr>
        <p:spPr>
          <a:xfrm>
            <a:off x="1024127" y="2185416"/>
            <a:ext cx="9720073" cy="1384479"/>
          </a:xfrm>
        </p:spPr>
        <p:txBody>
          <a:bodyPr>
            <a:normAutofit/>
          </a:bodyPr>
          <a:lstStyle/>
          <a:p>
            <a:r>
              <a:rPr lang="en-AU" sz="2800" dirty="0" smtClean="0">
                <a:latin typeface="Calibri Light" panose="020F0302020204030204" pitchFamily="34" charset="0"/>
                <a:cs typeface="Calibri Light" panose="020F0302020204030204" pitchFamily="34" charset="0"/>
              </a:rPr>
              <a:t>A force is a push, pull or twist that can change an objects motion</a:t>
            </a:r>
            <a:endParaRPr lang="en-AU" sz="2800"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2"/>
          <a:stretch>
            <a:fillRect/>
          </a:stretch>
        </p:blipFill>
        <p:spPr>
          <a:xfrm>
            <a:off x="1234359" y="3670479"/>
            <a:ext cx="9620250" cy="2781300"/>
          </a:xfrm>
          <a:prstGeom prst="rect">
            <a:avLst/>
          </a:prstGeom>
        </p:spPr>
      </p:pic>
    </p:spTree>
    <p:extLst>
      <p:ext uri="{BB962C8B-B14F-4D97-AF65-F5344CB8AC3E}">
        <p14:creationId xmlns:p14="http://schemas.microsoft.com/office/powerpoint/2010/main" val="781687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can forces do?</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0732" y="2084832"/>
            <a:ext cx="3980969" cy="2645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loud 4"/>
          <p:cNvSpPr/>
          <p:nvPr/>
        </p:nvSpPr>
        <p:spPr>
          <a:xfrm>
            <a:off x="1383779" y="4855335"/>
            <a:ext cx="3734874" cy="190607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latin typeface="Calibri Light" panose="020F0302020204030204" pitchFamily="34" charset="0"/>
                <a:cs typeface="Calibri Light" panose="020F0302020204030204" pitchFamily="34" charset="0"/>
              </a:rPr>
              <a:t>Acceleration: increase in speed</a:t>
            </a:r>
            <a:endParaRPr lang="en-AU" sz="2400" dirty="0">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0952" y="2084832"/>
            <a:ext cx="3955876" cy="2645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loud 6"/>
          <p:cNvSpPr/>
          <p:nvPr/>
        </p:nvSpPr>
        <p:spPr>
          <a:xfrm>
            <a:off x="6601453" y="4855335"/>
            <a:ext cx="3734874" cy="190607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latin typeface="Calibri Light" panose="020F0302020204030204" pitchFamily="34" charset="0"/>
                <a:cs typeface="Calibri Light" panose="020F0302020204030204" pitchFamily="34" charset="0"/>
              </a:rPr>
              <a:t>D</a:t>
            </a:r>
            <a:r>
              <a:rPr lang="en-AU" sz="2400" dirty="0" smtClean="0">
                <a:latin typeface="Calibri Light" panose="020F0302020204030204" pitchFamily="34" charset="0"/>
                <a:cs typeface="Calibri Light" panose="020F0302020204030204" pitchFamily="34" charset="0"/>
              </a:rPr>
              <a:t>eceleration: decrease in speed</a:t>
            </a:r>
            <a:endParaRPr lang="en-AU"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49477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Measuring forces</a:t>
            </a:r>
            <a:endParaRPr lang="en-AU" dirty="0"/>
          </a:p>
        </p:txBody>
      </p:sp>
      <p:sp>
        <p:nvSpPr>
          <p:cNvPr id="3" name="Content Placeholder 2"/>
          <p:cNvSpPr>
            <a:spLocks noGrp="1"/>
          </p:cNvSpPr>
          <p:nvPr>
            <p:ph idx="1"/>
          </p:nvPr>
        </p:nvSpPr>
        <p:spPr>
          <a:xfrm>
            <a:off x="1024128" y="2286000"/>
            <a:ext cx="4719849" cy="3723671"/>
          </a:xfrm>
        </p:spPr>
        <p:txBody>
          <a:bodyPr/>
          <a:lstStyle/>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Force is measured using a unit called </a:t>
            </a:r>
            <a:r>
              <a:rPr lang="en-AU" sz="2800" dirty="0" smtClean="0">
                <a:solidFill>
                  <a:schemeClr val="accent2"/>
                </a:solidFill>
                <a:latin typeface="Calibri Light" panose="020F0302020204030204" pitchFamily="34" charset="0"/>
                <a:cs typeface="Calibri Light" panose="020F0302020204030204" pitchFamily="34" charset="0"/>
              </a:rPr>
              <a:t>newtons (N)</a:t>
            </a:r>
          </a:p>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The ability of springs to stretch and squash allow a weight force to be measured</a:t>
            </a:r>
          </a:p>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The larger he pulling force, the more the string is stretched, the higher the force</a:t>
            </a:r>
            <a:endParaRPr lang="en-AU" sz="28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2"/>
          <a:stretch>
            <a:fillRect/>
          </a:stretch>
        </p:blipFill>
        <p:spPr>
          <a:xfrm>
            <a:off x="5884164" y="1904396"/>
            <a:ext cx="5762625" cy="4105275"/>
          </a:xfrm>
          <a:prstGeom prst="rect">
            <a:avLst/>
          </a:prstGeom>
        </p:spPr>
      </p:pic>
    </p:spTree>
    <p:extLst>
      <p:ext uri="{BB962C8B-B14F-4D97-AF65-F5344CB8AC3E}">
        <p14:creationId xmlns:p14="http://schemas.microsoft.com/office/powerpoint/2010/main" val="2494829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1374082" y="846583"/>
            <a:ext cx="9829480" cy="547694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1675" y="1185732"/>
            <a:ext cx="1354294" cy="1354294"/>
          </a:xfrm>
          <a:prstGeom prst="rect">
            <a:avLst/>
          </a:prstGeom>
        </p:spPr>
      </p:pic>
    </p:spTree>
    <p:extLst>
      <p:ext uri="{BB962C8B-B14F-4D97-AF65-F5344CB8AC3E}">
        <p14:creationId xmlns:p14="http://schemas.microsoft.com/office/powerpoint/2010/main" val="2757939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a:t>
            </a:r>
            <a:endParaRPr lang="en-AU" dirty="0"/>
          </a:p>
        </p:txBody>
      </p:sp>
      <p:pic>
        <p:nvPicPr>
          <p:cNvPr id="5" name="Picture 4"/>
          <p:cNvPicPr>
            <a:picLocks noChangeAspect="1"/>
          </p:cNvPicPr>
          <p:nvPr/>
        </p:nvPicPr>
        <p:blipFill>
          <a:blip r:embed="rId2"/>
          <a:stretch>
            <a:fillRect/>
          </a:stretch>
        </p:blipFill>
        <p:spPr>
          <a:xfrm>
            <a:off x="1024128" y="1989048"/>
            <a:ext cx="2994080" cy="2273283"/>
          </a:xfrm>
          <a:prstGeom prst="rect">
            <a:avLst/>
          </a:prstGeom>
        </p:spPr>
      </p:pic>
      <p:sp>
        <p:nvSpPr>
          <p:cNvPr id="6" name="Right Arrow 5"/>
          <p:cNvSpPr/>
          <p:nvPr/>
        </p:nvSpPr>
        <p:spPr>
          <a:xfrm>
            <a:off x="3483735" y="3709115"/>
            <a:ext cx="689020" cy="43730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4172755" y="3696935"/>
            <a:ext cx="1249250" cy="461665"/>
          </a:xfrm>
          <a:prstGeom prst="rect">
            <a:avLst/>
          </a:prstGeom>
          <a:noFill/>
        </p:spPr>
        <p:txBody>
          <a:bodyPr wrap="square" rtlCol="0">
            <a:spAutoFit/>
          </a:bodyPr>
          <a:lstStyle/>
          <a:p>
            <a:r>
              <a:rPr lang="en-AU" sz="2400" dirty="0" smtClean="0">
                <a:latin typeface="Comic Sans MS" panose="030F0702030302020204" pitchFamily="66" charset="0"/>
              </a:rPr>
              <a:t>Speed</a:t>
            </a:r>
            <a:endParaRPr lang="en-AU" sz="2400" dirty="0">
              <a:latin typeface="Comic Sans MS" panose="030F0702030302020204" pitchFamily="66" charset="0"/>
            </a:endParaRPr>
          </a:p>
        </p:txBody>
      </p:sp>
      <p:sp>
        <p:nvSpPr>
          <p:cNvPr id="8" name="TextBox 7"/>
          <p:cNvSpPr txBox="1"/>
          <p:nvPr/>
        </p:nvSpPr>
        <p:spPr>
          <a:xfrm>
            <a:off x="4517265" y="2678320"/>
            <a:ext cx="1780504" cy="461665"/>
          </a:xfrm>
          <a:prstGeom prst="rect">
            <a:avLst/>
          </a:prstGeom>
          <a:noFill/>
        </p:spPr>
        <p:txBody>
          <a:bodyPr wrap="square" rtlCol="0">
            <a:spAutoFit/>
          </a:bodyPr>
          <a:lstStyle/>
          <a:p>
            <a:r>
              <a:rPr lang="en-AU" sz="2400" dirty="0" smtClean="0">
                <a:latin typeface="Comic Sans MS" panose="030F0702030302020204" pitchFamily="66" charset="0"/>
              </a:rPr>
              <a:t>Not moving</a:t>
            </a:r>
            <a:endParaRPr lang="en-AU" sz="2400" dirty="0">
              <a:latin typeface="Comic Sans MS" panose="030F0702030302020204" pitchFamily="66" charset="0"/>
            </a:endParaRPr>
          </a:p>
        </p:txBody>
      </p:sp>
      <p:sp>
        <p:nvSpPr>
          <p:cNvPr id="9" name="Right Arrow 8"/>
          <p:cNvSpPr/>
          <p:nvPr/>
        </p:nvSpPr>
        <p:spPr>
          <a:xfrm>
            <a:off x="3828245" y="2678320"/>
            <a:ext cx="689020" cy="43730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p:nvPicPr>
        <p:blipFill>
          <a:blip r:embed="rId3"/>
          <a:stretch>
            <a:fillRect/>
          </a:stretch>
        </p:blipFill>
        <p:spPr>
          <a:xfrm>
            <a:off x="1408760" y="4475538"/>
            <a:ext cx="3295650" cy="2381250"/>
          </a:xfrm>
          <a:prstGeom prst="rect">
            <a:avLst/>
          </a:prstGeom>
        </p:spPr>
      </p:pic>
      <p:pic>
        <p:nvPicPr>
          <p:cNvPr id="16" name="Picture 15"/>
          <p:cNvPicPr>
            <a:picLocks noChangeAspect="1"/>
          </p:cNvPicPr>
          <p:nvPr/>
        </p:nvPicPr>
        <p:blipFill>
          <a:blip r:embed="rId4"/>
          <a:stretch>
            <a:fillRect/>
          </a:stretch>
        </p:blipFill>
        <p:spPr>
          <a:xfrm>
            <a:off x="7321382" y="2104958"/>
            <a:ext cx="3169772" cy="2157373"/>
          </a:xfrm>
          <a:prstGeom prst="rect">
            <a:avLst/>
          </a:prstGeom>
        </p:spPr>
      </p:pic>
      <p:pic>
        <p:nvPicPr>
          <p:cNvPr id="17" name="Picture 16"/>
          <p:cNvPicPr>
            <a:picLocks noChangeAspect="1"/>
          </p:cNvPicPr>
          <p:nvPr/>
        </p:nvPicPr>
        <p:blipFill>
          <a:blip r:embed="rId5"/>
          <a:stretch>
            <a:fillRect/>
          </a:stretch>
        </p:blipFill>
        <p:spPr>
          <a:xfrm>
            <a:off x="7128984" y="4282457"/>
            <a:ext cx="3554568" cy="2261998"/>
          </a:xfrm>
          <a:prstGeom prst="rect">
            <a:avLst/>
          </a:prstGeom>
        </p:spPr>
      </p:pic>
    </p:spTree>
    <p:extLst>
      <p:ext uri="{BB962C8B-B14F-4D97-AF65-F5344CB8AC3E}">
        <p14:creationId xmlns:p14="http://schemas.microsoft.com/office/powerpoint/2010/main" val="1154024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Balanced forces</a:t>
            </a:r>
            <a:endParaRPr lang="en-AU" dirty="0"/>
          </a:p>
        </p:txBody>
      </p:sp>
      <p:sp>
        <p:nvSpPr>
          <p:cNvPr id="3" name="Content Placeholder 2"/>
          <p:cNvSpPr>
            <a:spLocks noGrp="1"/>
          </p:cNvSpPr>
          <p:nvPr>
            <p:ph idx="1"/>
          </p:nvPr>
        </p:nvSpPr>
        <p:spPr>
          <a:xfrm>
            <a:off x="1024128" y="2286000"/>
            <a:ext cx="4745607" cy="4023360"/>
          </a:xfrm>
        </p:spPr>
        <p:txBody>
          <a:bodyPr>
            <a:normAutofit/>
          </a:bodyPr>
          <a:lstStyle/>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 The downward force of gravity is balanced by the upward support force from the chair. The forces acting on this person are balanced</a:t>
            </a:r>
          </a:p>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This is an example of an object that is not moving/stopped</a:t>
            </a:r>
            <a:endParaRPr lang="en-AU" sz="2800"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2"/>
          <a:stretch>
            <a:fillRect/>
          </a:stretch>
        </p:blipFill>
        <p:spPr>
          <a:xfrm>
            <a:off x="8587458" y="1219309"/>
            <a:ext cx="3145196" cy="5090051"/>
          </a:xfrm>
          <a:prstGeom prst="rect">
            <a:avLst/>
          </a:prstGeom>
        </p:spPr>
      </p:pic>
      <p:sp>
        <p:nvSpPr>
          <p:cNvPr id="6" name="Cloud 5"/>
          <p:cNvSpPr/>
          <p:nvPr/>
        </p:nvSpPr>
        <p:spPr>
          <a:xfrm>
            <a:off x="6180249" y="1337985"/>
            <a:ext cx="3734874" cy="190607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latin typeface="Calibri Light" panose="020F0302020204030204" pitchFamily="34" charset="0"/>
                <a:cs typeface="Calibri Light" panose="020F0302020204030204" pitchFamily="34" charset="0"/>
              </a:rPr>
              <a:t>Note that the arrows are the same length</a:t>
            </a:r>
            <a:endParaRPr lang="en-AU"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475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Balanced forces</a:t>
            </a:r>
            <a:endParaRPr lang="en-AU" dirty="0"/>
          </a:p>
        </p:txBody>
      </p:sp>
      <p:sp>
        <p:nvSpPr>
          <p:cNvPr id="3" name="Content Placeholder 2"/>
          <p:cNvSpPr>
            <a:spLocks noGrp="1"/>
          </p:cNvSpPr>
          <p:nvPr>
            <p:ph idx="1"/>
          </p:nvPr>
        </p:nvSpPr>
        <p:spPr>
          <a:xfrm>
            <a:off x="6780984" y="689053"/>
            <a:ext cx="4655455" cy="4023360"/>
          </a:xfrm>
        </p:spPr>
        <p:txBody>
          <a:bodyPr>
            <a:normAutofit/>
          </a:bodyPr>
          <a:lstStyle/>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This is an example of an object travelling at the same speed without changing directions</a:t>
            </a:r>
          </a:p>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The forward force from the pedalling is cancelled out by the friction force pushing backwards</a:t>
            </a:r>
          </a:p>
          <a:p>
            <a:pPr>
              <a:buFont typeface="Arial" panose="020B0604020202020204" pitchFamily="34" charset="0"/>
              <a:buChar char="•"/>
            </a:pPr>
            <a:r>
              <a:rPr lang="en-AU" sz="2800" dirty="0" smtClean="0">
                <a:latin typeface="Calibri Light" panose="020F0302020204030204" pitchFamily="34" charset="0"/>
                <a:cs typeface="Calibri Light" panose="020F0302020204030204" pitchFamily="34" charset="0"/>
              </a:rPr>
              <a:t>The forces at this stage are balanced </a:t>
            </a:r>
            <a:endParaRPr lang="en-AU" sz="28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2"/>
          <a:stretch>
            <a:fillRect/>
          </a:stretch>
        </p:blipFill>
        <p:spPr>
          <a:xfrm>
            <a:off x="406288" y="2523298"/>
            <a:ext cx="5820905" cy="3548761"/>
          </a:xfrm>
          <a:prstGeom prst="rect">
            <a:avLst/>
          </a:prstGeom>
        </p:spPr>
      </p:pic>
      <p:sp>
        <p:nvSpPr>
          <p:cNvPr id="6" name="Cloud 5"/>
          <p:cNvSpPr/>
          <p:nvPr/>
        </p:nvSpPr>
        <p:spPr>
          <a:xfrm>
            <a:off x="4698042" y="4944233"/>
            <a:ext cx="3058302" cy="17012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latin typeface="Calibri Light" panose="020F0302020204030204" pitchFamily="34" charset="0"/>
                <a:cs typeface="Calibri Light" panose="020F0302020204030204" pitchFamily="34" charset="0"/>
              </a:rPr>
              <a:t>Note that the arrows are the same length</a:t>
            </a:r>
            <a:endParaRPr lang="en-AU" sz="2400" dirty="0">
              <a:latin typeface="Calibri Light" panose="020F0302020204030204" pitchFamily="34" charset="0"/>
              <a:cs typeface="Calibri Light" panose="020F0302020204030204" pitchFamily="34" charset="0"/>
            </a:endParaRPr>
          </a:p>
        </p:txBody>
      </p:sp>
      <p:sp>
        <p:nvSpPr>
          <p:cNvPr id="5" name="TextBox 4"/>
          <p:cNvSpPr txBox="1"/>
          <p:nvPr/>
        </p:nvSpPr>
        <p:spPr>
          <a:xfrm>
            <a:off x="4803820" y="4370794"/>
            <a:ext cx="1519707" cy="369332"/>
          </a:xfrm>
          <a:prstGeom prst="rect">
            <a:avLst/>
          </a:prstGeom>
          <a:noFill/>
        </p:spPr>
        <p:txBody>
          <a:bodyPr wrap="square" rtlCol="0">
            <a:spAutoFit/>
          </a:bodyPr>
          <a:lstStyle/>
          <a:p>
            <a:r>
              <a:rPr lang="en-AU" dirty="0" smtClean="0"/>
              <a:t>forward force</a:t>
            </a:r>
            <a:endParaRPr lang="en-AU" dirty="0"/>
          </a:p>
        </p:txBody>
      </p:sp>
    </p:spTree>
    <p:extLst>
      <p:ext uri="{BB962C8B-B14F-4D97-AF65-F5344CB8AC3E}">
        <p14:creationId xmlns:p14="http://schemas.microsoft.com/office/powerpoint/2010/main" val="25972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1004</TotalTime>
  <Words>706</Words>
  <Application>Microsoft Office PowerPoint</Application>
  <PresentationFormat>Widescreen</PresentationFormat>
  <Paragraphs>97</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Comic Sans MS</vt:lpstr>
      <vt:lpstr>Courier New</vt:lpstr>
      <vt:lpstr>Tw Cen MT</vt:lpstr>
      <vt:lpstr>Tw Cen MT Condensed</vt:lpstr>
      <vt:lpstr>Wingdings 3</vt:lpstr>
      <vt:lpstr>Integral</vt:lpstr>
      <vt:lpstr>Forces</vt:lpstr>
      <vt:lpstr>Learning outcomes</vt:lpstr>
      <vt:lpstr>What are forces?</vt:lpstr>
      <vt:lpstr>What can forces do?</vt:lpstr>
      <vt:lpstr>Measuring forces</vt:lpstr>
      <vt:lpstr>PowerPoint Presentation</vt:lpstr>
      <vt:lpstr>summary</vt:lpstr>
      <vt:lpstr>Balanced forces</vt:lpstr>
      <vt:lpstr>Balanced forces</vt:lpstr>
      <vt:lpstr>Unbalanced forces</vt:lpstr>
      <vt:lpstr>Unbalanced forces</vt:lpstr>
      <vt:lpstr>Forces acting  on a plane</vt:lpstr>
      <vt:lpstr>PowerPoint Presentation</vt:lpstr>
      <vt:lpstr>buoyancy</vt:lpstr>
      <vt:lpstr>PowerPoint Presentation</vt:lpstr>
      <vt:lpstr>PowerPoint Presentation</vt:lpstr>
      <vt:lpstr>Unbalanced forces summary</vt:lpstr>
      <vt:lpstr>question</vt:lpstr>
      <vt:lpstr>PowerPoint Presentation</vt:lpstr>
      <vt:lpstr>PowerPoint Presentation</vt:lpstr>
      <vt:lpstr>Inertia </vt:lpstr>
      <vt:lpstr>Inertia</vt:lpstr>
      <vt:lpstr>PowerPoint Presentation</vt:lpstr>
      <vt:lpstr>Newtons Law of motion</vt:lpstr>
      <vt:lpstr>The effect of mass</vt:lpstr>
      <vt:lpstr>Types of Forces</vt:lpstr>
    </vt:vector>
  </TitlesOfParts>
  <Company>St Monica's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Forces</dc:title>
  <dc:creator>R.Zammit</dc:creator>
  <cp:lastModifiedBy>R.Zammit</cp:lastModifiedBy>
  <cp:revision>75</cp:revision>
  <cp:lastPrinted>2016-08-12T00:25:51Z</cp:lastPrinted>
  <dcterms:created xsi:type="dcterms:W3CDTF">2015-11-04T21:23:42Z</dcterms:created>
  <dcterms:modified xsi:type="dcterms:W3CDTF">2017-07-14T01:12:25Z</dcterms:modified>
</cp:coreProperties>
</file>