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3" r:id="rId2"/>
    <p:sldId id="325" r:id="rId3"/>
    <p:sldId id="296" r:id="rId4"/>
    <p:sldId id="274" r:id="rId5"/>
    <p:sldId id="276" r:id="rId6"/>
    <p:sldId id="277" r:id="rId7"/>
  </p:sldIdLst>
  <p:sldSz cx="12192000" cy="6858000"/>
  <p:notesSz cx="9875838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4023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F04A-6105-461F-883D-493C13931BA6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4023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D72B6-BDF9-4F66-A3DD-3AD5997E46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01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4023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9BBC-B0BF-4293-8177-CE30566916CF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8146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584" y="3272145"/>
            <a:ext cx="790067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4023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B8B6A-6A94-4175-AF9D-6CFE9B9B32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6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36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37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59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32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5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3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2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1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72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x_24FBNa7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Friction</a:t>
            </a:r>
            <a:endParaRPr lang="en-AU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7.2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6987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46812"/>
            <a:ext cx="10719381" cy="24166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Effects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of friction and why it occurs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Examples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of useful and non-useful friction in society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science behind reducing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friction</a:t>
            </a:r>
            <a:endParaRPr lang="en-A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4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860" y="478731"/>
            <a:ext cx="10366047" cy="58834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216" y="2579058"/>
            <a:ext cx="1354294" cy="13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8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friction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5162560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Friction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occurs whenever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one object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tries to move over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another.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Because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it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occurs between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surfaces in contact, friction is called a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contact force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endParaRPr lang="en-AU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Friction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acts in an opposite direction to motion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689" y="2767715"/>
            <a:ext cx="4940658" cy="354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1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affects friction?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550" y="2286000"/>
            <a:ext cx="5782614" cy="4023360"/>
          </a:xfrm>
        </p:spPr>
        <p:txBody>
          <a:bodyPr>
            <a:normAutofit/>
          </a:bodyPr>
          <a:lstStyle/>
          <a:p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Friction depends on: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How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rough the surfaces in contact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How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hard the surfaces are pushed together.</a:t>
            </a:r>
          </a:p>
          <a:p>
            <a:endParaRPr lang="en-AU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greater the weight of a sliding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object, the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greater the force of friction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923" y="184395"/>
            <a:ext cx="4475609" cy="65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Reducing friction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By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adding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grease to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ball bearings, or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putting oil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into a car, we reduce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friction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between moving parts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Lubricant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Removalists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use trolleys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shift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refrigerators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because 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rolling </a:t>
            </a:r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surfaces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produce less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friction than 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sliding surfaces</a:t>
            </a:r>
            <a:endParaRPr lang="en-AU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Polishing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 surfboard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helps to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make its surface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smoother and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will reduce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friction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Vehicles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such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as cars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aircraft are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designed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have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streamlined shape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These shapes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allow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air to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flow over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 around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them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more freely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and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reduce drag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en-AU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36375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950</TotalTime>
  <Words>191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Tw Cen MT</vt:lpstr>
      <vt:lpstr>Tw Cen MT Condensed</vt:lpstr>
      <vt:lpstr>Wingdings 3</vt:lpstr>
      <vt:lpstr>Integral</vt:lpstr>
      <vt:lpstr>Friction</vt:lpstr>
      <vt:lpstr>Learning outcomes</vt:lpstr>
      <vt:lpstr>PowerPoint Presentation</vt:lpstr>
      <vt:lpstr>What is friction</vt:lpstr>
      <vt:lpstr>What affects friction?</vt:lpstr>
      <vt:lpstr>Reducing friction</vt:lpstr>
    </vt:vector>
  </TitlesOfParts>
  <Company>St Monica's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R.Zammit</dc:creator>
  <cp:lastModifiedBy>R.Zammit</cp:lastModifiedBy>
  <cp:revision>68</cp:revision>
  <cp:lastPrinted>2016-08-12T00:25:51Z</cp:lastPrinted>
  <dcterms:created xsi:type="dcterms:W3CDTF">2015-11-04T21:23:42Z</dcterms:created>
  <dcterms:modified xsi:type="dcterms:W3CDTF">2017-07-09T09:08:02Z</dcterms:modified>
</cp:coreProperties>
</file>