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8" r:id="rId2"/>
    <p:sldId id="328" r:id="rId3"/>
    <p:sldId id="295" r:id="rId4"/>
    <p:sldId id="280" r:id="rId5"/>
    <p:sldId id="322" r:id="rId6"/>
    <p:sldId id="323" r:id="rId7"/>
    <p:sldId id="303" r:id="rId8"/>
    <p:sldId id="304" r:id="rId9"/>
    <p:sldId id="329" r:id="rId10"/>
    <p:sldId id="330" r:id="rId11"/>
    <p:sldId id="331" r:id="rId12"/>
    <p:sldId id="332" r:id="rId13"/>
  </p:sldIdLst>
  <p:sldSz cx="12192000" cy="6858000"/>
  <p:notesSz cx="9875838" cy="6799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530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4023" y="0"/>
            <a:ext cx="4279530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2F04A-6105-461F-883D-493C13931BA6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8120"/>
            <a:ext cx="4279530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4023" y="6458120"/>
            <a:ext cx="4279530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D72B6-BDF9-4F66-A3DD-3AD5997E46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9014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530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4023" y="0"/>
            <a:ext cx="4279530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B9BBC-B0BF-4293-8177-CE30566916CF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814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584" y="3272145"/>
            <a:ext cx="7900670" cy="26772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279530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4023" y="6458120"/>
            <a:ext cx="4279530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B8B6A-6A94-4175-AF9D-6CFE9B9B32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69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B5FBDDD-6082-4F98-A0FA-433F359F89E8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A40-EA32-4EBE-9F37-6B34E0EA494B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36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BDDD-6082-4F98-A0FA-433F359F89E8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A40-EA32-4EBE-9F37-6B34E0EA49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437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BDDD-6082-4F98-A0FA-433F359F89E8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A40-EA32-4EBE-9F37-6B34E0EA494B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2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BDDD-6082-4F98-A0FA-433F359F89E8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A40-EA32-4EBE-9F37-6B34E0EA49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74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BDDD-6082-4F98-A0FA-433F359F89E8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A40-EA32-4EBE-9F37-6B34E0EA494B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59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BDDD-6082-4F98-A0FA-433F359F89E8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A40-EA32-4EBE-9F37-6B34E0EA49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00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BDDD-6082-4F98-A0FA-433F359F89E8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A40-EA32-4EBE-9F37-6B34E0EA49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732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BDDD-6082-4F98-A0FA-433F359F89E8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A40-EA32-4EBE-9F37-6B34E0EA49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156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BDDD-6082-4F98-A0FA-433F359F89E8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A40-EA32-4EBE-9F37-6B34E0EA49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731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BDDD-6082-4F98-A0FA-433F359F89E8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A40-EA32-4EBE-9F37-6B34E0EA49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122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BDDD-6082-4F98-A0FA-433F359F89E8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A40-EA32-4EBE-9F37-6B34E0EA494B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B5FBDDD-6082-4F98-A0FA-433F359F89E8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1DD7A40-EA32-4EBE-9F37-6B34E0EA494B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72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otfxSwaG5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suQDwZcnJd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Gravity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7.3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4918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Spring tide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16889"/>
            <a:ext cx="10301369" cy="210312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Spring tides occur when 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Sun and the Moon are aligned </a:t>
            </a:r>
            <a:endParaRPr lang="en-AU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(the 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Moon is between the Sun and the Earth (New Moon) or the Earth is between the Sun and the Moon (Full Moon</a:t>
            </a: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High 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tides are higher and the low tides are lower.  </a:t>
            </a:r>
            <a:endParaRPr lang="en-AU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998" y="4020010"/>
            <a:ext cx="69532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1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Neap tide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75" y="2299063"/>
            <a:ext cx="425326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Neap tides occur when the 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Sun and the Moon are at right angles to each other (first and last quarter</a:t>
            </a: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Lower 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high tides and higher low tides are experienced</a:t>
            </a: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en-AU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824" y="1598295"/>
            <a:ext cx="68961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13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tides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8924" y="2084832"/>
            <a:ext cx="7766778" cy="4379141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1" y="4829406"/>
            <a:ext cx="1354294" cy="135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1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Learning 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46812"/>
            <a:ext cx="10719381" cy="39057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Define </a:t>
            </a: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gravity and gravitational fields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Mass 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vs. </a:t>
            </a: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weight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Gravity 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orbiting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Spring and Neap tides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AU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0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20" y="1064921"/>
            <a:ext cx="9073883" cy="5104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4" y="4720263"/>
            <a:ext cx="1354294" cy="135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623853"/>
            <a:ext cx="9720072" cy="1499616"/>
          </a:xfrm>
        </p:spPr>
        <p:txBody>
          <a:bodyPr/>
          <a:lstStyle/>
          <a:p>
            <a:r>
              <a:rPr lang="en-AU" dirty="0" smtClean="0"/>
              <a:t>What is Gravity?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2286000"/>
            <a:ext cx="6482857" cy="4023360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Gravity is the force of attraction between two </a:t>
            </a: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objects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Gravity is a </a:t>
            </a:r>
            <a:r>
              <a:rPr lang="en-AU" sz="280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non-contact force </a:t>
            </a: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that pulls objects to the centre of the earth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more </a:t>
            </a:r>
            <a:r>
              <a:rPr lang="en-AU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mass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a pair of </a:t>
            </a: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objects have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the stronger the pulling force of gravity </a:t>
            </a: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between them.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sz="280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Distance</a:t>
            </a: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further away from an object you get, the less gravitational pull it will have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03" y="1725554"/>
            <a:ext cx="4583806" cy="45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Mass vs weight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033" y="1990788"/>
            <a:ext cx="4779047" cy="362624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sz="2800" i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Mass</a:t>
            </a: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is the amount of matter in an object measured in kilograms(kg)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If you were to travel to another planet your mass will not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sz="2800" i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Weight</a:t>
            </a: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is the name given to the pulling force of gravity on an object. Like all forces, weight is measured in newtons (N)</a:t>
            </a:r>
          </a:p>
        </p:txBody>
      </p:sp>
      <p:pic>
        <p:nvPicPr>
          <p:cNvPr id="1028" name="Picture 4" descr="Image result for mass vs we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35" y="1186108"/>
            <a:ext cx="6548467" cy="503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Mass vs weight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460" y="2286000"/>
            <a:ext cx="4560244" cy="360534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Your weight depends on your mass and the strength of the gravitational field of the planet you are on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For this reason, your weight on the moon is 1/6 of that on earth. </a:t>
            </a:r>
            <a:endParaRPr lang="en-AU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Image result for weight and mass on moon compared to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97" y="1485361"/>
            <a:ext cx="6387737" cy="4790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949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orbits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6" y="1753008"/>
            <a:ext cx="9720073" cy="186099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An 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orbit is a pathway that a body (planet, moon or star) travels around another body.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It 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is the gravitational pull of one body on another that holds the smaller body in an orbit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63" y="3614005"/>
            <a:ext cx="5486400" cy="30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6" y="0"/>
            <a:ext cx="10757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tides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54" y="2207623"/>
            <a:ext cx="6304135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Tides</a:t>
            </a:r>
            <a:r>
              <a:rPr lang="en-AU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are the rise and fall of the surface levels of Earth’s ocean water caused by the gravitational effects of the Sun and Moon on Earth. ​</a:t>
            </a:r>
            <a:endParaRPr lang="en-AU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As 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Moon orbits Earth, the waters of Earth closest to the Moon bulge outward toward the Moon.  This bulge is the </a:t>
            </a:r>
            <a:r>
              <a:rPr lang="en-AU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high tide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.  Another high tide occurs on the opposite side of Earth.  </a:t>
            </a:r>
            <a:r>
              <a:rPr lang="en-AU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Low tides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 occur in the areas between the two high tides.​</a:t>
            </a:r>
            <a:endParaRPr lang="en-AU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245" y="3614166"/>
            <a:ext cx="3743325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195" y="426993"/>
            <a:ext cx="3762375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48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987</TotalTime>
  <Words>324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Tw Cen MT</vt:lpstr>
      <vt:lpstr>Tw Cen MT Condensed</vt:lpstr>
      <vt:lpstr>Wingdings 3</vt:lpstr>
      <vt:lpstr>Integral</vt:lpstr>
      <vt:lpstr>Gravity</vt:lpstr>
      <vt:lpstr>Learning outcomes</vt:lpstr>
      <vt:lpstr>PowerPoint Presentation</vt:lpstr>
      <vt:lpstr>What is Gravity?</vt:lpstr>
      <vt:lpstr>Mass vs weight</vt:lpstr>
      <vt:lpstr>Mass vs weight</vt:lpstr>
      <vt:lpstr>orbits</vt:lpstr>
      <vt:lpstr>PowerPoint Presentation</vt:lpstr>
      <vt:lpstr>tides</vt:lpstr>
      <vt:lpstr>Spring tide</vt:lpstr>
      <vt:lpstr>Neap tide</vt:lpstr>
      <vt:lpstr>tides</vt:lpstr>
    </vt:vector>
  </TitlesOfParts>
  <Company>St Monica's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</dc:title>
  <dc:creator>R.Zammit</dc:creator>
  <cp:lastModifiedBy>R.Zammit</cp:lastModifiedBy>
  <cp:revision>72</cp:revision>
  <cp:lastPrinted>2016-08-12T00:25:51Z</cp:lastPrinted>
  <dcterms:created xsi:type="dcterms:W3CDTF">2015-11-04T21:23:42Z</dcterms:created>
  <dcterms:modified xsi:type="dcterms:W3CDTF">2017-07-17T10:36:37Z</dcterms:modified>
</cp:coreProperties>
</file>