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79" r:id="rId2"/>
    <p:sldId id="326" r:id="rId3"/>
    <p:sldId id="294" r:id="rId4"/>
    <p:sldId id="286" r:id="rId5"/>
    <p:sldId id="287" r:id="rId6"/>
    <p:sldId id="288" r:id="rId7"/>
    <p:sldId id="293" r:id="rId8"/>
    <p:sldId id="290" r:id="rId9"/>
    <p:sldId id="291" r:id="rId10"/>
  </p:sldIdLst>
  <p:sldSz cx="12192000" cy="6858000"/>
  <p:notesSz cx="9875838" cy="67992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27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530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4023" y="0"/>
            <a:ext cx="4279530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2F04A-6105-461F-883D-493C13931BA6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8120"/>
            <a:ext cx="4279530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4023" y="6458120"/>
            <a:ext cx="4279530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D72B6-BDF9-4F66-A3DD-3AD5997E461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9014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530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4023" y="0"/>
            <a:ext cx="4279530" cy="34114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B9BBC-B0BF-4293-8177-CE30566916CF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849313"/>
            <a:ext cx="4081462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584" y="3272145"/>
            <a:ext cx="7900670" cy="26772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8120"/>
            <a:ext cx="4279530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4023" y="6458120"/>
            <a:ext cx="4279530" cy="341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B8B6A-6A94-4175-AF9D-6CFE9B9B32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869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36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437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2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4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59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00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732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156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731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122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1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B5FBDDD-6082-4F98-A0FA-433F359F89E8}" type="datetimeFigureOut">
              <a:rPr lang="en-AU" smtClean="0"/>
              <a:t>9/07/2017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1DD7A40-EA32-4EBE-9F37-6B34E0EA494B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6723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yXCeuSiTOu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uj0DFDfQajw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hyperlink" Target="https://www.youtube.com/watch?v=8llkHQtaOl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Magnetic and electric fields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3600" dirty="0" smtClean="0"/>
              <a:t>7.4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243084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outcomes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46812"/>
            <a:ext cx="10719381" cy="2416628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Magnetic fields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M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agnetic poles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Repulsion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and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attraction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Electrostatic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attraction</a:t>
            </a:r>
            <a:b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AU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394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6691" y="721217"/>
            <a:ext cx="10153991" cy="568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39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Magnets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79" y="2084832"/>
            <a:ext cx="7038047" cy="402336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magnet pulls, or attracts, materials containing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lang="en-AU" sz="2800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metals </a:t>
            </a:r>
            <a:r>
              <a:rPr lang="en-AU" sz="28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iron, cobalt or </a:t>
            </a:r>
            <a:r>
              <a:rPr lang="en-AU" sz="2800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nickel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 </a:t>
            </a:r>
            <a:r>
              <a:rPr lang="en-AU" sz="28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magnetic </a:t>
            </a:r>
            <a:r>
              <a:rPr lang="en-AU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field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is the space around a magnet where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 magnetic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force is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experienced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The ends of a magnet are called </a:t>
            </a:r>
            <a:r>
              <a:rPr lang="en-AU" sz="28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poles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(north and south)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The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magnetic field is strongest at the poles of a magnet</a:t>
            </a:r>
            <a:endParaRPr lang="en-AU" sz="2800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AU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911" y="1335024"/>
            <a:ext cx="3783440" cy="425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34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Magnetic fields</a:t>
            </a:r>
            <a:endParaRPr lang="en-AU" dirty="0"/>
          </a:p>
        </p:txBody>
      </p:sp>
      <p:sp>
        <p:nvSpPr>
          <p:cNvPr id="4" name="Cloud 3"/>
          <p:cNvSpPr/>
          <p:nvPr/>
        </p:nvSpPr>
        <p:spPr>
          <a:xfrm>
            <a:off x="209545" y="1934150"/>
            <a:ext cx="6291737" cy="4387325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 magnetic field is normally invisible </a:t>
            </a:r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to us</a:t>
            </a:r>
            <a:r>
              <a:rPr lang="en-A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. Its </a:t>
            </a:r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shape and </a:t>
            </a:r>
            <a:r>
              <a:rPr lang="en-A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strength can be determined either by passing </a:t>
            </a:r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 compass </a:t>
            </a:r>
            <a:r>
              <a:rPr lang="en-A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around a magnet, or </a:t>
            </a:r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by examining </a:t>
            </a:r>
            <a:r>
              <a:rPr lang="en-A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 </a:t>
            </a:r>
            <a:r>
              <a:rPr lang="en-AU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sprinkling of </a:t>
            </a:r>
            <a:r>
              <a:rPr lang="en-AU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iron filings around a magnet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5329" y="1645408"/>
            <a:ext cx="5536671" cy="4964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37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Attraction and repulsion of poles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5076226" cy="402336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Magnetic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poles may be </a:t>
            </a:r>
            <a:r>
              <a:rPr lang="en-AU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attracted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to each other,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or </a:t>
            </a:r>
            <a:r>
              <a:rPr lang="en-AU" sz="28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repelled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by a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magnetic force</a:t>
            </a:r>
          </a:p>
          <a:p>
            <a:pPr>
              <a:buFont typeface="Courier New" panose="02070309020205020404" pitchFamily="49" charset="0"/>
              <a:buChar char="o"/>
            </a:pPr>
            <a:endParaRPr lang="en-AU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AU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Like </a:t>
            </a:r>
            <a:r>
              <a:rPr lang="en-A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poles will push </a:t>
            </a:r>
            <a:r>
              <a:rPr lang="en-AU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away/</a:t>
            </a:r>
            <a:r>
              <a:rPr lang="en-AU" sz="32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repel</a:t>
            </a:r>
            <a:r>
              <a:rPr lang="en-AU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each other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AU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Unlike poles will </a:t>
            </a:r>
            <a:r>
              <a:rPr lang="en-A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pull </a:t>
            </a:r>
            <a:r>
              <a:rPr lang="en-AU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together/</a:t>
            </a:r>
            <a:r>
              <a:rPr lang="en-AU" sz="32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attract</a:t>
            </a:r>
            <a:r>
              <a:rPr lang="en-AU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A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each other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5360" y="2450742"/>
            <a:ext cx="4953805" cy="339301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8038695" y="5843759"/>
            <a:ext cx="2109857" cy="763103"/>
          </a:xfrm>
          <a:prstGeom prst="cloud">
            <a:avLst/>
          </a:prstGeom>
          <a:solidFill>
            <a:srgbClr val="D927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>
                <a:latin typeface="Girls Have Many Secrets" pitchFamily="2" charset="0"/>
              </a:rPr>
              <a:t>Like Poles</a:t>
            </a:r>
            <a:endParaRPr lang="en-AU" sz="2400" dirty="0">
              <a:latin typeface="Girls Have Many Secrets" pitchFamily="2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7638139" y="1687639"/>
            <a:ext cx="2321219" cy="763103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>
                <a:latin typeface="Girls Have Many Secrets" pitchFamily="2" charset="0"/>
              </a:rPr>
              <a:t>Unlike Poles</a:t>
            </a:r>
            <a:endParaRPr lang="en-AU" sz="2400" dirty="0">
              <a:latin typeface="Girls Have Many Secret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45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1859" y="2430412"/>
            <a:ext cx="5808372" cy="3292644"/>
          </a:xfrm>
          <a:prstGeom prst="rect">
            <a:avLst/>
          </a:prstGeom>
        </p:spPr>
      </p:pic>
      <p:pic>
        <p:nvPicPr>
          <p:cNvPr id="5" name="Picture 4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426" y="2411321"/>
            <a:ext cx="5847008" cy="330157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AU" dirty="0" smtClean="0"/>
              <a:t>Videos – Magnetic fields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287" y="3197245"/>
            <a:ext cx="1354294" cy="135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67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Lines of force around magnets</a:t>
            </a:r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278" y="2627291"/>
            <a:ext cx="5142171" cy="32043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2785" y="2741457"/>
            <a:ext cx="5966858" cy="2976026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350278" y="2627291"/>
            <a:ext cx="5316426" cy="3387143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Rounded Rectangle 12"/>
          <p:cNvSpPr/>
          <p:nvPr/>
        </p:nvSpPr>
        <p:spPr>
          <a:xfrm>
            <a:off x="5908529" y="2627290"/>
            <a:ext cx="6141113" cy="3387143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137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Static Electricity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1713" y="4572000"/>
            <a:ext cx="4726546" cy="173736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When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an object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becomes charged 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(has unequal numbers of protons </a:t>
            </a:r>
            <a:r>
              <a:rPr lang="en-AU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and electrons</a:t>
            </a:r>
            <a:r>
              <a:rPr lang="en-AU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), we say that it has </a:t>
            </a:r>
            <a:r>
              <a:rPr lang="en-AU" sz="2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static electricity</a:t>
            </a:r>
            <a:endParaRPr lang="en-AU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2" y="2084832"/>
            <a:ext cx="6179937" cy="43803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065" y="474274"/>
            <a:ext cx="3827820" cy="393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50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950</TotalTime>
  <Words>191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Girls Have Many Secrets</vt:lpstr>
      <vt:lpstr>Arial</vt:lpstr>
      <vt:lpstr>Calibri</vt:lpstr>
      <vt:lpstr>Calibri Light</vt:lpstr>
      <vt:lpstr>Courier New</vt:lpstr>
      <vt:lpstr>Tw Cen MT</vt:lpstr>
      <vt:lpstr>Tw Cen MT Condensed</vt:lpstr>
      <vt:lpstr>Wingdings 3</vt:lpstr>
      <vt:lpstr>Integral</vt:lpstr>
      <vt:lpstr>Magnetic and electric fields</vt:lpstr>
      <vt:lpstr>Learning outcomes</vt:lpstr>
      <vt:lpstr>PowerPoint Presentation</vt:lpstr>
      <vt:lpstr>Magnets</vt:lpstr>
      <vt:lpstr>Magnetic fields</vt:lpstr>
      <vt:lpstr>Attraction and repulsion of poles</vt:lpstr>
      <vt:lpstr>Videos – Magnetic fields</vt:lpstr>
      <vt:lpstr>Lines of force around magnets</vt:lpstr>
      <vt:lpstr>Static Electricity</vt:lpstr>
    </vt:vector>
  </TitlesOfParts>
  <Company>St Monica's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</dc:title>
  <dc:creator>R.Zammit</dc:creator>
  <cp:lastModifiedBy>R.Zammit</cp:lastModifiedBy>
  <cp:revision>68</cp:revision>
  <cp:lastPrinted>2016-08-12T00:25:51Z</cp:lastPrinted>
  <dcterms:created xsi:type="dcterms:W3CDTF">2015-11-04T21:23:42Z</dcterms:created>
  <dcterms:modified xsi:type="dcterms:W3CDTF">2017-07-09T09:09:06Z</dcterms:modified>
</cp:coreProperties>
</file>