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07" r:id="rId2"/>
    <p:sldId id="327" r:id="rId3"/>
    <p:sldId id="309" r:id="rId4"/>
    <p:sldId id="308" r:id="rId5"/>
    <p:sldId id="310" r:id="rId6"/>
    <p:sldId id="314" r:id="rId7"/>
    <p:sldId id="311" r:id="rId8"/>
    <p:sldId id="315" r:id="rId9"/>
    <p:sldId id="312" r:id="rId10"/>
    <p:sldId id="316" r:id="rId11"/>
    <p:sldId id="317" r:id="rId12"/>
    <p:sldId id="313" r:id="rId13"/>
    <p:sldId id="318" r:id="rId14"/>
    <p:sldId id="319" r:id="rId15"/>
    <p:sldId id="320" r:id="rId16"/>
    <p:sldId id="321" r:id="rId17"/>
  </p:sldIdLst>
  <p:sldSz cx="12192000" cy="6858000"/>
  <p:notesSz cx="9875838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796AE-2C8A-4B77-83C5-830B9B08C565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6B0C3C8-18CE-44F7-804D-67E9587E5754}">
      <dgm:prSet phldrT="[Text]"/>
      <dgm:spPr/>
      <dgm:t>
        <a:bodyPr/>
        <a:lstStyle/>
        <a:p>
          <a:r>
            <a:rPr lang="en-AU" dirty="0" smtClean="0"/>
            <a:t>Machines</a:t>
          </a:r>
          <a:endParaRPr lang="en-AU" dirty="0"/>
        </a:p>
      </dgm:t>
    </dgm:pt>
    <dgm:pt modelId="{CAEDECF6-698F-4042-B437-20959C0FABFF}" type="parTrans" cxnId="{86A1CE06-F5B0-4477-BC03-8B791E6DD0DE}">
      <dgm:prSet/>
      <dgm:spPr/>
      <dgm:t>
        <a:bodyPr/>
        <a:lstStyle/>
        <a:p>
          <a:endParaRPr lang="en-AU"/>
        </a:p>
      </dgm:t>
    </dgm:pt>
    <dgm:pt modelId="{746367CE-17D9-4C10-8769-09844DE7CCD1}" type="sibTrans" cxnId="{86A1CE06-F5B0-4477-BC03-8B791E6DD0DE}">
      <dgm:prSet/>
      <dgm:spPr/>
      <dgm:t>
        <a:bodyPr/>
        <a:lstStyle/>
        <a:p>
          <a:endParaRPr lang="en-AU"/>
        </a:p>
      </dgm:t>
    </dgm:pt>
    <dgm:pt modelId="{FB8B1207-A1D0-4497-BC67-3BF428AA5105}">
      <dgm:prSet phldrT="[Text]"/>
      <dgm:spPr/>
      <dgm:t>
        <a:bodyPr/>
        <a:lstStyle/>
        <a:p>
          <a:r>
            <a:rPr lang="en-AU" dirty="0" smtClean="0"/>
            <a:t>Simple</a:t>
          </a:r>
          <a:endParaRPr lang="en-AU" dirty="0"/>
        </a:p>
      </dgm:t>
    </dgm:pt>
    <dgm:pt modelId="{DC131684-8B8B-460E-87E2-3E4F69EDBF58}" type="parTrans" cxnId="{43476C90-7CD6-41E8-99C8-1288351FCC7D}">
      <dgm:prSet/>
      <dgm:spPr/>
      <dgm:t>
        <a:bodyPr/>
        <a:lstStyle/>
        <a:p>
          <a:endParaRPr lang="en-AU"/>
        </a:p>
      </dgm:t>
    </dgm:pt>
    <dgm:pt modelId="{637BC8F9-D0D3-44E4-934E-DFABB24DEF51}" type="sibTrans" cxnId="{43476C90-7CD6-41E8-99C8-1288351FCC7D}">
      <dgm:prSet/>
      <dgm:spPr/>
      <dgm:t>
        <a:bodyPr/>
        <a:lstStyle/>
        <a:p>
          <a:endParaRPr lang="en-AU"/>
        </a:p>
      </dgm:t>
    </dgm:pt>
    <dgm:pt modelId="{9DAAD2D4-ED5F-491B-85B5-188129B945CB}">
      <dgm:prSet phldrT="[Text]"/>
      <dgm:spPr/>
      <dgm:t>
        <a:bodyPr/>
        <a:lstStyle/>
        <a:p>
          <a:endParaRPr lang="en-AU" dirty="0"/>
        </a:p>
      </dgm:t>
    </dgm:pt>
    <dgm:pt modelId="{F0D72CAC-8AD5-4583-AD17-CB9E624F9DAE}" type="parTrans" cxnId="{5E852BC1-E6AD-4355-A286-F8ADAC166ED2}">
      <dgm:prSet/>
      <dgm:spPr/>
      <dgm:t>
        <a:bodyPr/>
        <a:lstStyle/>
        <a:p>
          <a:endParaRPr lang="en-AU"/>
        </a:p>
      </dgm:t>
    </dgm:pt>
    <dgm:pt modelId="{0A72F241-3F18-47D6-8872-B6B5C403551E}" type="sibTrans" cxnId="{5E852BC1-E6AD-4355-A286-F8ADAC166ED2}">
      <dgm:prSet/>
      <dgm:spPr/>
      <dgm:t>
        <a:bodyPr/>
        <a:lstStyle/>
        <a:p>
          <a:endParaRPr lang="en-AU"/>
        </a:p>
      </dgm:t>
    </dgm:pt>
    <dgm:pt modelId="{0A8D7105-CB04-4A5F-829F-35B45CE4E5D7}" type="pres">
      <dgm:prSet presAssocID="{324796AE-2C8A-4B77-83C5-830B9B08C56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E788DB4-0C91-49BC-8B6C-3216B73664CA}" type="pres">
      <dgm:prSet presAssocID="{26B0C3C8-18CE-44F7-804D-67E9587E575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009F91-989E-4414-ACAC-601DD6636A89}" type="pres">
      <dgm:prSet presAssocID="{26B0C3C8-18CE-44F7-804D-67E9587E5754}" presName="gear1srcNode" presStyleLbl="node1" presStyleIdx="0" presStyleCnt="3"/>
      <dgm:spPr/>
      <dgm:t>
        <a:bodyPr/>
        <a:lstStyle/>
        <a:p>
          <a:endParaRPr lang="en-AU"/>
        </a:p>
      </dgm:t>
    </dgm:pt>
    <dgm:pt modelId="{EE262374-4E62-4FF8-AAFA-6AA840E39AC5}" type="pres">
      <dgm:prSet presAssocID="{26B0C3C8-18CE-44F7-804D-67E9587E5754}" presName="gear1dstNode" presStyleLbl="node1" presStyleIdx="0" presStyleCnt="3"/>
      <dgm:spPr/>
      <dgm:t>
        <a:bodyPr/>
        <a:lstStyle/>
        <a:p>
          <a:endParaRPr lang="en-AU"/>
        </a:p>
      </dgm:t>
    </dgm:pt>
    <dgm:pt modelId="{42E77EFC-FB3C-41B5-83EA-AD0F0D382F77}" type="pres">
      <dgm:prSet presAssocID="{FB8B1207-A1D0-4497-BC67-3BF428AA510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61C85A4-B8DD-4375-A191-3D2275CE8E23}" type="pres">
      <dgm:prSet presAssocID="{FB8B1207-A1D0-4497-BC67-3BF428AA5105}" presName="gear2srcNode" presStyleLbl="node1" presStyleIdx="1" presStyleCnt="3"/>
      <dgm:spPr/>
      <dgm:t>
        <a:bodyPr/>
        <a:lstStyle/>
        <a:p>
          <a:endParaRPr lang="en-AU"/>
        </a:p>
      </dgm:t>
    </dgm:pt>
    <dgm:pt modelId="{BA463C0C-78F7-4DA3-BADB-17BF3EBAFB33}" type="pres">
      <dgm:prSet presAssocID="{FB8B1207-A1D0-4497-BC67-3BF428AA5105}" presName="gear2dstNode" presStyleLbl="node1" presStyleIdx="1" presStyleCnt="3"/>
      <dgm:spPr/>
      <dgm:t>
        <a:bodyPr/>
        <a:lstStyle/>
        <a:p>
          <a:endParaRPr lang="en-AU"/>
        </a:p>
      </dgm:t>
    </dgm:pt>
    <dgm:pt modelId="{F99F7221-BF6F-4CAD-96EE-286DA1C8DCF7}" type="pres">
      <dgm:prSet presAssocID="{9DAAD2D4-ED5F-491B-85B5-188129B945CB}" presName="gear3" presStyleLbl="node1" presStyleIdx="2" presStyleCnt="3"/>
      <dgm:spPr/>
      <dgm:t>
        <a:bodyPr/>
        <a:lstStyle/>
        <a:p>
          <a:endParaRPr lang="en-AU"/>
        </a:p>
      </dgm:t>
    </dgm:pt>
    <dgm:pt modelId="{B6CF1C3A-F954-4757-A281-C7F0C0E7680E}" type="pres">
      <dgm:prSet presAssocID="{9DAAD2D4-ED5F-491B-85B5-188129B945C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BA133C1-958A-40CC-9DAD-87E1CCAB5F6E}" type="pres">
      <dgm:prSet presAssocID="{9DAAD2D4-ED5F-491B-85B5-188129B945CB}" presName="gear3srcNode" presStyleLbl="node1" presStyleIdx="2" presStyleCnt="3"/>
      <dgm:spPr/>
      <dgm:t>
        <a:bodyPr/>
        <a:lstStyle/>
        <a:p>
          <a:endParaRPr lang="en-AU"/>
        </a:p>
      </dgm:t>
    </dgm:pt>
    <dgm:pt modelId="{744326A2-CCEA-4852-9107-D0F39C56598E}" type="pres">
      <dgm:prSet presAssocID="{9DAAD2D4-ED5F-491B-85B5-188129B945CB}" presName="gear3dstNode" presStyleLbl="node1" presStyleIdx="2" presStyleCnt="3"/>
      <dgm:spPr/>
      <dgm:t>
        <a:bodyPr/>
        <a:lstStyle/>
        <a:p>
          <a:endParaRPr lang="en-AU"/>
        </a:p>
      </dgm:t>
    </dgm:pt>
    <dgm:pt modelId="{8A3DF5D4-1B04-4F00-8D27-7D66BC17B4B8}" type="pres">
      <dgm:prSet presAssocID="{746367CE-17D9-4C10-8769-09844DE7CCD1}" presName="connector1" presStyleLbl="sibTrans2D1" presStyleIdx="0" presStyleCnt="3"/>
      <dgm:spPr/>
      <dgm:t>
        <a:bodyPr/>
        <a:lstStyle/>
        <a:p>
          <a:endParaRPr lang="en-AU"/>
        </a:p>
      </dgm:t>
    </dgm:pt>
    <dgm:pt modelId="{962702D0-50FB-4FCB-A4D9-25FBFD5EF4C8}" type="pres">
      <dgm:prSet presAssocID="{637BC8F9-D0D3-44E4-934E-DFABB24DEF51}" presName="connector2" presStyleLbl="sibTrans2D1" presStyleIdx="1" presStyleCnt="3"/>
      <dgm:spPr/>
      <dgm:t>
        <a:bodyPr/>
        <a:lstStyle/>
        <a:p>
          <a:endParaRPr lang="en-AU"/>
        </a:p>
      </dgm:t>
    </dgm:pt>
    <dgm:pt modelId="{156DD9F8-72CA-441F-B946-0E445CB5A5E8}" type="pres">
      <dgm:prSet presAssocID="{0A72F241-3F18-47D6-8872-B6B5C403551E}" presName="connector3" presStyleLbl="sibTrans2D1" presStyleIdx="2" presStyleCnt="3"/>
      <dgm:spPr/>
      <dgm:t>
        <a:bodyPr/>
        <a:lstStyle/>
        <a:p>
          <a:endParaRPr lang="en-AU"/>
        </a:p>
      </dgm:t>
    </dgm:pt>
  </dgm:ptLst>
  <dgm:cxnLst>
    <dgm:cxn modelId="{F5E5D5B6-C13C-4776-B720-718A310D843F}" type="presOf" srcId="{9DAAD2D4-ED5F-491B-85B5-188129B945CB}" destId="{B6CF1C3A-F954-4757-A281-C7F0C0E7680E}" srcOrd="1" destOrd="0" presId="urn:microsoft.com/office/officeart/2005/8/layout/gear1"/>
    <dgm:cxn modelId="{0B78310F-911C-4EAC-B3C8-14ADFE578815}" type="presOf" srcId="{746367CE-17D9-4C10-8769-09844DE7CCD1}" destId="{8A3DF5D4-1B04-4F00-8D27-7D66BC17B4B8}" srcOrd="0" destOrd="0" presId="urn:microsoft.com/office/officeart/2005/8/layout/gear1"/>
    <dgm:cxn modelId="{B50D8600-1654-466E-8A51-BE86FA09773F}" type="presOf" srcId="{9DAAD2D4-ED5F-491B-85B5-188129B945CB}" destId="{ABA133C1-958A-40CC-9DAD-87E1CCAB5F6E}" srcOrd="2" destOrd="0" presId="urn:microsoft.com/office/officeart/2005/8/layout/gear1"/>
    <dgm:cxn modelId="{AA500C03-1591-4F96-B476-0F6266160196}" type="presOf" srcId="{FB8B1207-A1D0-4497-BC67-3BF428AA5105}" destId="{661C85A4-B8DD-4375-A191-3D2275CE8E23}" srcOrd="1" destOrd="0" presId="urn:microsoft.com/office/officeart/2005/8/layout/gear1"/>
    <dgm:cxn modelId="{29AB39F5-3641-47B5-93C1-6B650C4D867E}" type="presOf" srcId="{FB8B1207-A1D0-4497-BC67-3BF428AA5105}" destId="{42E77EFC-FB3C-41B5-83EA-AD0F0D382F77}" srcOrd="0" destOrd="0" presId="urn:microsoft.com/office/officeart/2005/8/layout/gear1"/>
    <dgm:cxn modelId="{EF8ABF50-C37C-4054-A2CA-EF4CBF7BECEB}" type="presOf" srcId="{324796AE-2C8A-4B77-83C5-830B9B08C565}" destId="{0A8D7105-CB04-4A5F-829F-35B45CE4E5D7}" srcOrd="0" destOrd="0" presId="urn:microsoft.com/office/officeart/2005/8/layout/gear1"/>
    <dgm:cxn modelId="{5E852BC1-E6AD-4355-A286-F8ADAC166ED2}" srcId="{324796AE-2C8A-4B77-83C5-830B9B08C565}" destId="{9DAAD2D4-ED5F-491B-85B5-188129B945CB}" srcOrd="2" destOrd="0" parTransId="{F0D72CAC-8AD5-4583-AD17-CB9E624F9DAE}" sibTransId="{0A72F241-3F18-47D6-8872-B6B5C403551E}"/>
    <dgm:cxn modelId="{F2B3BC6F-E956-42DD-9791-9A2EE1C7B0C8}" type="presOf" srcId="{26B0C3C8-18CE-44F7-804D-67E9587E5754}" destId="{3E788DB4-0C91-49BC-8B6C-3216B73664CA}" srcOrd="0" destOrd="0" presId="urn:microsoft.com/office/officeart/2005/8/layout/gear1"/>
    <dgm:cxn modelId="{43476C90-7CD6-41E8-99C8-1288351FCC7D}" srcId="{324796AE-2C8A-4B77-83C5-830B9B08C565}" destId="{FB8B1207-A1D0-4497-BC67-3BF428AA5105}" srcOrd="1" destOrd="0" parTransId="{DC131684-8B8B-460E-87E2-3E4F69EDBF58}" sibTransId="{637BC8F9-D0D3-44E4-934E-DFABB24DEF51}"/>
    <dgm:cxn modelId="{B93D7A80-617F-43F7-93B2-1EC2B65A3B5C}" type="presOf" srcId="{9DAAD2D4-ED5F-491B-85B5-188129B945CB}" destId="{744326A2-CCEA-4852-9107-D0F39C56598E}" srcOrd="3" destOrd="0" presId="urn:microsoft.com/office/officeart/2005/8/layout/gear1"/>
    <dgm:cxn modelId="{86A1CE06-F5B0-4477-BC03-8B791E6DD0DE}" srcId="{324796AE-2C8A-4B77-83C5-830B9B08C565}" destId="{26B0C3C8-18CE-44F7-804D-67E9587E5754}" srcOrd="0" destOrd="0" parTransId="{CAEDECF6-698F-4042-B437-20959C0FABFF}" sibTransId="{746367CE-17D9-4C10-8769-09844DE7CCD1}"/>
    <dgm:cxn modelId="{949D7029-3252-4443-BB61-24CC04ACE866}" type="presOf" srcId="{637BC8F9-D0D3-44E4-934E-DFABB24DEF51}" destId="{962702D0-50FB-4FCB-A4D9-25FBFD5EF4C8}" srcOrd="0" destOrd="0" presId="urn:microsoft.com/office/officeart/2005/8/layout/gear1"/>
    <dgm:cxn modelId="{E42F01D3-C686-4D1D-9593-80335C1A3B9D}" type="presOf" srcId="{26B0C3C8-18CE-44F7-804D-67E9587E5754}" destId="{0E009F91-989E-4414-ACAC-601DD6636A89}" srcOrd="1" destOrd="0" presId="urn:microsoft.com/office/officeart/2005/8/layout/gear1"/>
    <dgm:cxn modelId="{45909D45-3026-4B53-A165-76567C15BAE7}" type="presOf" srcId="{26B0C3C8-18CE-44F7-804D-67E9587E5754}" destId="{EE262374-4E62-4FF8-AAFA-6AA840E39AC5}" srcOrd="2" destOrd="0" presId="urn:microsoft.com/office/officeart/2005/8/layout/gear1"/>
    <dgm:cxn modelId="{632C84E7-9576-4842-A230-116607C4DFA2}" type="presOf" srcId="{0A72F241-3F18-47D6-8872-B6B5C403551E}" destId="{156DD9F8-72CA-441F-B946-0E445CB5A5E8}" srcOrd="0" destOrd="0" presId="urn:microsoft.com/office/officeart/2005/8/layout/gear1"/>
    <dgm:cxn modelId="{80A8E475-3E65-4DAF-B241-C08FCB12AC7B}" type="presOf" srcId="{FB8B1207-A1D0-4497-BC67-3BF428AA5105}" destId="{BA463C0C-78F7-4DA3-BADB-17BF3EBAFB33}" srcOrd="2" destOrd="0" presId="urn:microsoft.com/office/officeart/2005/8/layout/gear1"/>
    <dgm:cxn modelId="{4DAF7C77-95E7-401B-8AE5-C14BB35A575E}" type="presOf" srcId="{9DAAD2D4-ED5F-491B-85B5-188129B945CB}" destId="{F99F7221-BF6F-4CAD-96EE-286DA1C8DCF7}" srcOrd="0" destOrd="0" presId="urn:microsoft.com/office/officeart/2005/8/layout/gear1"/>
    <dgm:cxn modelId="{73081539-81BA-4D4B-94E6-8B352FB4445C}" type="presParOf" srcId="{0A8D7105-CB04-4A5F-829F-35B45CE4E5D7}" destId="{3E788DB4-0C91-49BC-8B6C-3216B73664CA}" srcOrd="0" destOrd="0" presId="urn:microsoft.com/office/officeart/2005/8/layout/gear1"/>
    <dgm:cxn modelId="{C8512948-C99D-40E7-A556-9745F060ED69}" type="presParOf" srcId="{0A8D7105-CB04-4A5F-829F-35B45CE4E5D7}" destId="{0E009F91-989E-4414-ACAC-601DD6636A89}" srcOrd="1" destOrd="0" presId="urn:microsoft.com/office/officeart/2005/8/layout/gear1"/>
    <dgm:cxn modelId="{E556B18B-B7B1-407F-936C-B16F33C12305}" type="presParOf" srcId="{0A8D7105-CB04-4A5F-829F-35B45CE4E5D7}" destId="{EE262374-4E62-4FF8-AAFA-6AA840E39AC5}" srcOrd="2" destOrd="0" presId="urn:microsoft.com/office/officeart/2005/8/layout/gear1"/>
    <dgm:cxn modelId="{B014324F-1857-4600-8AD2-1E147E10A166}" type="presParOf" srcId="{0A8D7105-CB04-4A5F-829F-35B45CE4E5D7}" destId="{42E77EFC-FB3C-41B5-83EA-AD0F0D382F77}" srcOrd="3" destOrd="0" presId="urn:microsoft.com/office/officeart/2005/8/layout/gear1"/>
    <dgm:cxn modelId="{2C253078-DBD3-40F5-BD79-1917865A010D}" type="presParOf" srcId="{0A8D7105-CB04-4A5F-829F-35B45CE4E5D7}" destId="{661C85A4-B8DD-4375-A191-3D2275CE8E23}" srcOrd="4" destOrd="0" presId="urn:microsoft.com/office/officeart/2005/8/layout/gear1"/>
    <dgm:cxn modelId="{30B16719-8101-42B9-B472-B77C268BA4E0}" type="presParOf" srcId="{0A8D7105-CB04-4A5F-829F-35B45CE4E5D7}" destId="{BA463C0C-78F7-4DA3-BADB-17BF3EBAFB33}" srcOrd="5" destOrd="0" presId="urn:microsoft.com/office/officeart/2005/8/layout/gear1"/>
    <dgm:cxn modelId="{D70DCE9E-8B79-4E6B-BDC3-67C0CC8D853A}" type="presParOf" srcId="{0A8D7105-CB04-4A5F-829F-35B45CE4E5D7}" destId="{F99F7221-BF6F-4CAD-96EE-286DA1C8DCF7}" srcOrd="6" destOrd="0" presId="urn:microsoft.com/office/officeart/2005/8/layout/gear1"/>
    <dgm:cxn modelId="{A0BF9715-9959-46B7-8F32-2073A5165FAB}" type="presParOf" srcId="{0A8D7105-CB04-4A5F-829F-35B45CE4E5D7}" destId="{B6CF1C3A-F954-4757-A281-C7F0C0E7680E}" srcOrd="7" destOrd="0" presId="urn:microsoft.com/office/officeart/2005/8/layout/gear1"/>
    <dgm:cxn modelId="{DBA14BFA-3E7A-435E-B6C7-52BC10CB74D3}" type="presParOf" srcId="{0A8D7105-CB04-4A5F-829F-35B45CE4E5D7}" destId="{ABA133C1-958A-40CC-9DAD-87E1CCAB5F6E}" srcOrd="8" destOrd="0" presId="urn:microsoft.com/office/officeart/2005/8/layout/gear1"/>
    <dgm:cxn modelId="{F1BB4CF7-F1D4-43C2-A750-08C5AFECEBA5}" type="presParOf" srcId="{0A8D7105-CB04-4A5F-829F-35B45CE4E5D7}" destId="{744326A2-CCEA-4852-9107-D0F39C56598E}" srcOrd="9" destOrd="0" presId="urn:microsoft.com/office/officeart/2005/8/layout/gear1"/>
    <dgm:cxn modelId="{3A7D4461-EAC3-4BF3-ADCF-212AE864A2E9}" type="presParOf" srcId="{0A8D7105-CB04-4A5F-829F-35B45CE4E5D7}" destId="{8A3DF5D4-1B04-4F00-8D27-7D66BC17B4B8}" srcOrd="10" destOrd="0" presId="urn:microsoft.com/office/officeart/2005/8/layout/gear1"/>
    <dgm:cxn modelId="{27B1256F-F8D8-4928-B63F-4A0C5A6F9E0D}" type="presParOf" srcId="{0A8D7105-CB04-4A5F-829F-35B45CE4E5D7}" destId="{962702D0-50FB-4FCB-A4D9-25FBFD5EF4C8}" srcOrd="11" destOrd="0" presId="urn:microsoft.com/office/officeart/2005/8/layout/gear1"/>
    <dgm:cxn modelId="{3D8BDE6D-45EF-4650-8C11-39D577FC6A93}" type="presParOf" srcId="{0A8D7105-CB04-4A5F-829F-35B45CE4E5D7}" destId="{156DD9F8-72CA-441F-B946-0E445CB5A5E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88DB4-0C91-49BC-8B6C-3216B73664CA}">
      <dsp:nvSpPr>
        <dsp:cNvPr id="0" name=""/>
        <dsp:cNvSpPr/>
      </dsp:nvSpPr>
      <dsp:spPr>
        <a:xfrm>
          <a:off x="2435264" y="3377356"/>
          <a:ext cx="2976434" cy="297643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900" kern="1200" dirty="0" smtClean="0"/>
            <a:t>Machines</a:t>
          </a:r>
          <a:endParaRPr lang="en-AU" sz="2900" kern="1200" dirty="0"/>
        </a:p>
      </dsp:txBody>
      <dsp:txXfrm>
        <a:off x="3033660" y="4074571"/>
        <a:ext cx="1779642" cy="1529949"/>
      </dsp:txXfrm>
    </dsp:sp>
    <dsp:sp modelId="{42E77EFC-FB3C-41B5-83EA-AD0F0D382F77}">
      <dsp:nvSpPr>
        <dsp:cNvPr id="0" name=""/>
        <dsp:cNvSpPr/>
      </dsp:nvSpPr>
      <dsp:spPr>
        <a:xfrm>
          <a:off x="703520" y="2673835"/>
          <a:ext cx="2164679" cy="21646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900" kern="1200" dirty="0" smtClean="0"/>
            <a:t>Simple</a:t>
          </a:r>
          <a:endParaRPr lang="en-AU" sz="2900" kern="1200" dirty="0"/>
        </a:p>
      </dsp:txBody>
      <dsp:txXfrm>
        <a:off x="1248484" y="3222093"/>
        <a:ext cx="1074751" cy="1068163"/>
      </dsp:txXfrm>
    </dsp:sp>
    <dsp:sp modelId="{F99F7221-BF6F-4CAD-96EE-286DA1C8DCF7}">
      <dsp:nvSpPr>
        <dsp:cNvPr id="0" name=""/>
        <dsp:cNvSpPr/>
      </dsp:nvSpPr>
      <dsp:spPr>
        <a:xfrm rot="20700000">
          <a:off x="1915962" y="1180427"/>
          <a:ext cx="2120944" cy="212094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900" kern="1200" dirty="0"/>
        </a:p>
      </dsp:txBody>
      <dsp:txXfrm rot="-20700000">
        <a:off x="2381147" y="1645612"/>
        <a:ext cx="1190573" cy="1190573"/>
      </dsp:txXfrm>
    </dsp:sp>
    <dsp:sp modelId="{8A3DF5D4-1B04-4F00-8D27-7D66BC17B4B8}">
      <dsp:nvSpPr>
        <dsp:cNvPr id="0" name=""/>
        <dsp:cNvSpPr/>
      </dsp:nvSpPr>
      <dsp:spPr>
        <a:xfrm>
          <a:off x="2219990" y="2920444"/>
          <a:ext cx="3809836" cy="3809836"/>
        </a:xfrm>
        <a:prstGeom prst="circularArrow">
          <a:avLst>
            <a:gd name="adj1" fmla="val 4688"/>
            <a:gd name="adj2" fmla="val 299029"/>
            <a:gd name="adj3" fmla="val 2539190"/>
            <a:gd name="adj4" fmla="val 1581253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702D0-50FB-4FCB-A4D9-25FBFD5EF4C8}">
      <dsp:nvSpPr>
        <dsp:cNvPr id="0" name=""/>
        <dsp:cNvSpPr/>
      </dsp:nvSpPr>
      <dsp:spPr>
        <a:xfrm>
          <a:off x="320160" y="2189648"/>
          <a:ext cx="2768084" cy="276808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DD9F8-72CA-441F-B946-0E445CB5A5E8}">
      <dsp:nvSpPr>
        <dsp:cNvPr id="0" name=""/>
        <dsp:cNvSpPr/>
      </dsp:nvSpPr>
      <dsp:spPr>
        <a:xfrm>
          <a:off x="1425366" y="710636"/>
          <a:ext cx="2984551" cy="298455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F04A-6105-461F-883D-493C13931BA6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D72B6-BDF9-4F66-A3DD-3AD5997E46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01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9BBC-B0BF-4293-8177-CE30566916CF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8146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84" y="3272145"/>
            <a:ext cx="790067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B8B6A-6A94-4175-AF9D-6CFE9B9B32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6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6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37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5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32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5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3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2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72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Simple machines - Levers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7.5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4660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class levers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75" y="2202288"/>
            <a:ext cx="9501835" cy="3613374"/>
          </a:xfrm>
        </p:spPr>
      </p:pic>
    </p:spTree>
    <p:extLst>
      <p:ext uri="{BB962C8B-B14F-4D97-AF65-F5344CB8AC3E}">
        <p14:creationId xmlns:p14="http://schemas.microsoft.com/office/powerpoint/2010/main" val="37687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41" y="2434105"/>
            <a:ext cx="11844525" cy="340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37" y="154547"/>
            <a:ext cx="11274232" cy="6609795"/>
          </a:xfrm>
        </p:spPr>
      </p:pic>
    </p:spTree>
    <p:extLst>
      <p:ext uri="{BB962C8B-B14F-4D97-AF65-F5344CB8AC3E}">
        <p14:creationId xmlns:p14="http://schemas.microsoft.com/office/powerpoint/2010/main" val="25693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558" y="93114"/>
            <a:ext cx="6015915" cy="676488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6670" y="2286000"/>
            <a:ext cx="4726547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State the class of lever acting  in each situation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53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Calculating Mechanical advantage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619" y="2233748"/>
            <a:ext cx="9720073" cy="2103122"/>
          </a:xfrm>
        </p:spPr>
        <p:txBody>
          <a:bodyPr>
            <a:normAutofit/>
          </a:bodyPr>
          <a:lstStyle/>
          <a:p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 </a:t>
            </a:r>
            <a:r>
              <a:rPr lang="en-A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simple machine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 is a device that uses leverage to magnify force. In other words, they make doing work easier. The efficiency of these machines is determined by calculating their </a:t>
            </a:r>
            <a:r>
              <a:rPr lang="en-A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mechanical advantage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n-AU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4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Mechanical </a:t>
            </a:r>
            <a:r>
              <a:rPr lang="en-AU" sz="2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advantage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is a measure of the force amplification attained by the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machine or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much easier does the machine make the work?</a:t>
            </a:r>
            <a:endParaRPr lang="en-AU" sz="2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81945" y="4911634"/>
            <a:ext cx="6439988" cy="155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43201" y="5421086"/>
            <a:ext cx="3775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Mechanical advantage =</a:t>
            </a:r>
            <a:endParaRPr lang="en-AU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240" y="5145709"/>
            <a:ext cx="215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en-AU" sz="28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utput force</a:t>
            </a:r>
            <a:endParaRPr lang="en-AU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2241" y="5668928"/>
            <a:ext cx="215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input force</a:t>
            </a:r>
            <a:endParaRPr lang="en-AU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18367" y="5668928"/>
            <a:ext cx="22337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calculation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2286000"/>
            <a:ext cx="11273245" cy="561703"/>
          </a:xfrm>
        </p:spPr>
        <p:txBody>
          <a:bodyPr/>
          <a:lstStyle/>
          <a:p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Calculate the mechanical advantage of a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crowbar that requires a force of </a:t>
            </a:r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60N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to shift a </a:t>
            </a:r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180N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rock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83" y="2847703"/>
            <a:ext cx="5228681" cy="135330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884164" y="3278777"/>
            <a:ext cx="973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4164" y="3731623"/>
            <a:ext cx="973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37673" y="3094111"/>
            <a:ext cx="11288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180N rock</a:t>
            </a:r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7037673" y="3637710"/>
            <a:ext cx="36045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crowbar that requires a force of 60N </a:t>
            </a:r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3644538" y="5253150"/>
            <a:ext cx="3393136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Mechanical advantage = </a:t>
            </a:r>
            <a:endParaRPr lang="en-AU" sz="2400" dirty="0"/>
          </a:p>
        </p:txBody>
      </p:sp>
      <p:sp>
        <p:nvSpPr>
          <p:cNvPr id="17" name="Rectangle 16"/>
          <p:cNvSpPr/>
          <p:nvPr/>
        </p:nvSpPr>
        <p:spPr>
          <a:xfrm>
            <a:off x="6858000" y="5068483"/>
            <a:ext cx="917607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180N</a:t>
            </a:r>
          </a:p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60N </a:t>
            </a:r>
            <a:endParaRPr lang="en-AU" sz="2400" dirty="0"/>
          </a:p>
        </p:txBody>
      </p:sp>
      <p:cxnSp>
        <p:nvCxnSpPr>
          <p:cNvPr id="19" name="Straight Connector 18"/>
          <p:cNvCxnSpPr>
            <a:stCxn id="17" idx="1"/>
            <a:endCxn id="17" idx="3"/>
          </p:cNvCxnSpPr>
          <p:nvPr/>
        </p:nvCxnSpPr>
        <p:spPr>
          <a:xfrm>
            <a:off x="6858000" y="5483982"/>
            <a:ext cx="917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50822" y="5289921"/>
            <a:ext cx="631371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3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8773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calculation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2286000"/>
            <a:ext cx="11273245" cy="561703"/>
          </a:xfrm>
        </p:spPr>
        <p:txBody>
          <a:bodyPr>
            <a:normAutofit fontScale="92500"/>
          </a:bodyPr>
          <a:lstStyle/>
          <a:p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Calculate the mechanical advantage of a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machine that requires an effort force of 150N to lift a </a:t>
            </a:r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750N fridge </a:t>
            </a:r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83" y="2847703"/>
            <a:ext cx="5228681" cy="135330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884164" y="3278777"/>
            <a:ext cx="973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4164" y="3731623"/>
            <a:ext cx="973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37673" y="3094111"/>
            <a:ext cx="12779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750N fridge</a:t>
            </a:r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7037673" y="3637710"/>
            <a:ext cx="20073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effort force of 150N</a:t>
            </a:r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3644538" y="5253150"/>
            <a:ext cx="3393136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Mechanical advantage = </a:t>
            </a:r>
            <a:endParaRPr lang="en-AU" sz="2400" dirty="0"/>
          </a:p>
        </p:txBody>
      </p:sp>
      <p:sp>
        <p:nvSpPr>
          <p:cNvPr id="17" name="Rectangle 16"/>
          <p:cNvSpPr/>
          <p:nvPr/>
        </p:nvSpPr>
        <p:spPr>
          <a:xfrm>
            <a:off x="6858000" y="5068483"/>
            <a:ext cx="917607" cy="830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750N</a:t>
            </a:r>
          </a:p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150N </a:t>
            </a:r>
            <a:endParaRPr lang="en-AU" sz="2400" dirty="0"/>
          </a:p>
        </p:txBody>
      </p:sp>
      <p:cxnSp>
        <p:nvCxnSpPr>
          <p:cNvPr id="19" name="Straight Connector 18"/>
          <p:cNvCxnSpPr>
            <a:stCxn id="17" idx="1"/>
            <a:endCxn id="17" idx="3"/>
          </p:cNvCxnSpPr>
          <p:nvPr/>
        </p:nvCxnSpPr>
        <p:spPr>
          <a:xfrm>
            <a:off x="6858000" y="5483982"/>
            <a:ext cx="9176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50822" y="5289921"/>
            <a:ext cx="631371" cy="4616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5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9594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6812"/>
            <a:ext cx="10719381" cy="24166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Define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effort, load, fulcrum and simple machines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Describe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give a diagram of the three types of levers (1st, 2nd and 3rd class levers) and give examples of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Calculate mechanical advantage </a:t>
            </a: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7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50" y="907407"/>
            <a:ext cx="6229082" cy="5570114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Machines make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it easier to do work over a longer period of 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simple machine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can make a task easier in three different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ways. It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can:</a:t>
            </a:r>
          </a:p>
          <a:p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change the size of a force</a:t>
            </a:r>
          </a:p>
          <a:p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make things speed up</a:t>
            </a:r>
          </a:p>
          <a:p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change the direction of a force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en-US" sz="2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An </a:t>
            </a:r>
            <a:r>
              <a:rPr lang="en-AU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effective machine is one that reduces the amount of effort (force) required</a:t>
            </a:r>
          </a:p>
          <a:p>
            <a:endParaRPr lang="en-A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57908494"/>
              </p:ext>
            </p:extLst>
          </p:nvPr>
        </p:nvGraphicFramePr>
        <p:xfrm>
          <a:off x="-324545" y="-437882"/>
          <a:ext cx="5411699" cy="7295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1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words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6308" y="2388970"/>
            <a:ext cx="6231496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Effort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is the force applied to a lever to overcome the load or get a job done.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Load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lifted or moved by a simple machine.  The force actually required to do the job.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Fulcrum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is the pivot point/balance/turning point of a lever</a:t>
            </a: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78" y="2183029"/>
            <a:ext cx="4114996" cy="422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class levers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270644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Leavers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 the size of the effort that you can apply or reduce the effort need to get a job done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First </a:t>
            </a:r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class levers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The fulcrum is between the load and the effort.</a:t>
            </a: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866" y="3688182"/>
            <a:ext cx="4503164" cy="30744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768" y="3791916"/>
            <a:ext cx="42386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class levers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953" y="2228046"/>
            <a:ext cx="9545272" cy="3629892"/>
          </a:xfrm>
        </p:spPr>
      </p:pic>
    </p:spTree>
    <p:extLst>
      <p:ext uri="{BB962C8B-B14F-4D97-AF65-F5344CB8AC3E}">
        <p14:creationId xmlns:p14="http://schemas.microsoft.com/office/powerpoint/2010/main" val="36215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class levers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15342" cy="4023360"/>
          </a:xfrm>
        </p:spPr>
        <p:txBody>
          <a:bodyPr/>
          <a:lstStyle/>
          <a:p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Second class levers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The load is between the effort and the fulcrum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419" y="2750612"/>
            <a:ext cx="4920596" cy="4107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306" y="3185203"/>
            <a:ext cx="5111657" cy="332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class levers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89" y="2084832"/>
            <a:ext cx="9839462" cy="3741767"/>
          </a:xfrm>
        </p:spPr>
      </p:pic>
    </p:spTree>
    <p:extLst>
      <p:ext uri="{BB962C8B-B14F-4D97-AF65-F5344CB8AC3E}">
        <p14:creationId xmlns:p14="http://schemas.microsoft.com/office/powerpoint/2010/main" val="34836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class levers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09280" cy="4023360"/>
          </a:xfrm>
        </p:spPr>
        <p:txBody>
          <a:bodyPr/>
          <a:lstStyle/>
          <a:p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Third class levers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The effort is between the load and the fulcrum.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46" y="2781835"/>
            <a:ext cx="4674000" cy="4076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38" y="3300680"/>
            <a:ext cx="437197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950</TotalTime>
  <Words>342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Tw Cen MT</vt:lpstr>
      <vt:lpstr>Tw Cen MT Condensed</vt:lpstr>
      <vt:lpstr>Wingdings 3</vt:lpstr>
      <vt:lpstr>Integral</vt:lpstr>
      <vt:lpstr>Simple machines - Levers</vt:lpstr>
      <vt:lpstr>Learning outcomes</vt:lpstr>
      <vt:lpstr>PowerPoint Presentation</vt:lpstr>
      <vt:lpstr>Key words</vt:lpstr>
      <vt:lpstr>1st class levers</vt:lpstr>
      <vt:lpstr>1st class levers</vt:lpstr>
      <vt:lpstr>2nd class levers</vt:lpstr>
      <vt:lpstr>2nd class levers</vt:lpstr>
      <vt:lpstr>3rd class levers</vt:lpstr>
      <vt:lpstr>3rd class levers</vt:lpstr>
      <vt:lpstr>summary</vt:lpstr>
      <vt:lpstr>PowerPoint Presentation</vt:lpstr>
      <vt:lpstr>question</vt:lpstr>
      <vt:lpstr>Calculating Mechanical advantage</vt:lpstr>
      <vt:lpstr>Example calculation</vt:lpstr>
      <vt:lpstr>Example calculation</vt:lpstr>
    </vt:vector>
  </TitlesOfParts>
  <Company>St Monica's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R.Zammit</dc:creator>
  <cp:lastModifiedBy>R.Zammit</cp:lastModifiedBy>
  <cp:revision>68</cp:revision>
  <cp:lastPrinted>2016-08-12T00:25:51Z</cp:lastPrinted>
  <dcterms:created xsi:type="dcterms:W3CDTF">2015-11-04T21:23:42Z</dcterms:created>
  <dcterms:modified xsi:type="dcterms:W3CDTF">2017-07-09T09:09:34Z</dcterms:modified>
</cp:coreProperties>
</file>