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2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15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191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39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9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84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49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81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62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99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12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D1D23-15F5-47EB-A425-9E86F0567933}" type="datetimeFigureOut">
              <a:rPr lang="en-AU" smtClean="0"/>
              <a:t>22/02/2016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FF86F-83B0-4A24-BD6A-ECD2BB17A0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91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places.com.au/asset_viewer.aspx?a=b8AecG2kyic%3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9102" y="2989720"/>
            <a:ext cx="4930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Variables</a:t>
            </a:r>
            <a:endParaRPr lang="en-AU" sz="66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E34790"/>
                </a:solidFill>
              </a:rPr>
              <a:t>eBook Activity </a:t>
            </a:r>
            <a:r>
              <a:rPr lang="en-AU" sz="4000" dirty="0" smtClean="0"/>
              <a:t>Gloria’s Garden</a:t>
            </a:r>
            <a:endParaRPr lang="en-AU" sz="400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084" y="1182148"/>
            <a:ext cx="6978695" cy="5209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04" y="6374362"/>
            <a:ext cx="12180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Log in to </a:t>
            </a:r>
            <a:r>
              <a:rPr lang="en-AU" dirty="0" smtClean="0"/>
              <a:t>Pearson Places--&gt; Resources--&gt; 1.5 Interactive Activities --&gt; Gloria’s Garden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29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Introducing Variables Worksheet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432" y="1182148"/>
            <a:ext cx="7000000" cy="566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566" y="1525211"/>
            <a:ext cx="468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Four types of growth surface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565" y="1868274"/>
            <a:ext cx="468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The amount of bacterial growth (mm)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7948" y="2389869"/>
            <a:ext cx="615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Incubation temperature, amount of nutrient jelly, initial sample size, period of incubation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564" y="3616184"/>
            <a:ext cx="468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The number of balls released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564" y="3946341"/>
            <a:ext cx="468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The number of balls that swing out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7948" y="4568725"/>
            <a:ext cx="6158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The mass of the balls, the force used to release the balls, the length of the string in the cradle, the height in which the balls are released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563" y="5745107"/>
            <a:ext cx="468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The shape of the prisms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562" y="6112295"/>
            <a:ext cx="468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What happens to light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3163" y="6421343"/>
            <a:ext cx="727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The light source used, the angle of light, the distance, the intensity of light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Expanding on Variables Worksheet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48" y="1136786"/>
            <a:ext cx="8477709" cy="57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Expanding on Variables Worksheet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24" y="1182148"/>
            <a:ext cx="9843723" cy="5489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5051" y="2594157"/>
            <a:ext cx="58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Four different types of soft drink </a:t>
            </a:r>
            <a:r>
              <a:rPr lang="en-AU" dirty="0" err="1" smtClean="0">
                <a:solidFill>
                  <a:srgbClr val="0070C0"/>
                </a:solidFill>
              </a:rPr>
              <a:t>Eg</a:t>
            </a:r>
            <a:r>
              <a:rPr lang="en-AU" dirty="0" smtClean="0">
                <a:solidFill>
                  <a:srgbClr val="0070C0"/>
                </a:solidFill>
              </a:rPr>
              <a:t>: coke, 7Up, Solo, Fanta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429" y="2594157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Types of soft drink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8429" y="3632382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Mass of shell lost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8429" y="4670607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Amount of soft drink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8429" y="5339500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Size of shell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8429" y="6005378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Length of time immersed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5051" y="3632382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Weight (g) the shells lose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5050" y="4670607"/>
            <a:ext cx="451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Use the same volume of drink </a:t>
            </a:r>
            <a:r>
              <a:rPr lang="en-AU" dirty="0" err="1" smtClean="0">
                <a:solidFill>
                  <a:srgbClr val="0070C0"/>
                </a:solidFill>
              </a:rPr>
              <a:t>eg</a:t>
            </a:r>
            <a:r>
              <a:rPr lang="en-AU" dirty="0" smtClean="0">
                <a:solidFill>
                  <a:srgbClr val="0070C0"/>
                </a:solidFill>
              </a:rPr>
              <a:t>: 100mL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5051" y="5338011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Use shells of the same size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5050" y="6004633"/>
            <a:ext cx="505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Remove shells from drink after set time </a:t>
            </a:r>
            <a:r>
              <a:rPr lang="en-AU" dirty="0" err="1" smtClean="0">
                <a:solidFill>
                  <a:srgbClr val="0070C0"/>
                </a:solidFill>
              </a:rPr>
              <a:t>eg</a:t>
            </a:r>
            <a:r>
              <a:rPr lang="en-AU" dirty="0" smtClean="0">
                <a:solidFill>
                  <a:srgbClr val="0070C0"/>
                </a:solidFill>
              </a:rPr>
              <a:t>: 5 days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Expanding on Variables Worksheet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34" y="1157571"/>
            <a:ext cx="10169948" cy="5700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5094" y="2497587"/>
            <a:ext cx="341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Height from which the car is released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5094" y="3650742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How far the toy car travels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094" y="4771721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Mass of toy car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5094" y="5438720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Length of ramp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5094" y="6105719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Force of release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7458" y="2504688"/>
            <a:ext cx="584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4 or 5 sensible heights at regular intervals </a:t>
            </a:r>
          </a:p>
          <a:p>
            <a:r>
              <a:rPr lang="en-AU" dirty="0" err="1" smtClean="0">
                <a:solidFill>
                  <a:srgbClr val="0070C0"/>
                </a:solidFill>
              </a:rPr>
              <a:t>eg</a:t>
            </a:r>
            <a:r>
              <a:rPr lang="en-AU" dirty="0" smtClean="0">
                <a:solidFill>
                  <a:srgbClr val="0070C0"/>
                </a:solidFill>
              </a:rPr>
              <a:t>: 5cm, 10cm, </a:t>
            </a:r>
            <a:r>
              <a:rPr lang="en-AU" dirty="0" smtClean="0">
                <a:solidFill>
                  <a:srgbClr val="0070C0"/>
                </a:solidFill>
              </a:rPr>
              <a:t>15cm, </a:t>
            </a:r>
            <a:r>
              <a:rPr lang="en-AU" dirty="0" smtClean="0">
                <a:solidFill>
                  <a:srgbClr val="0070C0"/>
                </a:solidFill>
              </a:rPr>
              <a:t>20cm, 25cm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7458" y="3606158"/>
            <a:ext cx="561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The distance travelled from the bottom of the ramp (cm)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7458" y="4745206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Use the same car for all trials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7458" y="5430956"/>
            <a:ext cx="561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Use the same point of release on the same ramp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7458" y="6128186"/>
            <a:ext cx="47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Release car from lamp without pushing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Expanding on Variables Worksheet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63" y="1182148"/>
            <a:ext cx="10045397" cy="5552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5094" y="2529763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Type of surface tested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094" y="3567988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Bacterial growth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5094" y="4606213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Same size swab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5094" y="5368206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Time frame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5094" y="6004788"/>
            <a:ext cx="30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Growth medium/nutrients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9926" y="2487503"/>
            <a:ext cx="61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Three different surfaces </a:t>
            </a:r>
            <a:r>
              <a:rPr lang="en-AU" dirty="0" err="1" smtClean="0">
                <a:solidFill>
                  <a:srgbClr val="0070C0"/>
                </a:solidFill>
              </a:rPr>
              <a:t>eg</a:t>
            </a:r>
            <a:r>
              <a:rPr lang="en-AU" dirty="0" smtClean="0">
                <a:solidFill>
                  <a:srgbClr val="0070C0"/>
                </a:solidFill>
              </a:rPr>
              <a:t>: door handle, table top, 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whiteboard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6632" y="3567988"/>
            <a:ext cx="543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Amount of bacterial growth for each surface (mm)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6632" y="4706231"/>
            <a:ext cx="5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Use an ear bud to sweep a surface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6632" y="5388003"/>
            <a:ext cx="5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Incubate Bacteria for the same amount of time </a:t>
            </a:r>
            <a:r>
              <a:rPr lang="en-AU" dirty="0" err="1" smtClean="0">
                <a:solidFill>
                  <a:srgbClr val="0070C0"/>
                </a:solidFill>
              </a:rPr>
              <a:t>eg</a:t>
            </a:r>
            <a:r>
              <a:rPr lang="en-AU" dirty="0" smtClean="0">
                <a:solidFill>
                  <a:srgbClr val="0070C0"/>
                </a:solidFill>
              </a:rPr>
              <a:t>: 24hrs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6631" y="6004788"/>
            <a:ext cx="57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Keep all agar the same with the same amount of nutrients 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E34790"/>
                </a:solidFill>
              </a:rPr>
              <a:t>Activity: </a:t>
            </a:r>
            <a:r>
              <a:rPr lang="en-AU" sz="4000" dirty="0" smtClean="0"/>
              <a:t>Into Science</a:t>
            </a:r>
            <a:endParaRPr lang="en-AU" sz="4000" dirty="0">
              <a:solidFill>
                <a:srgbClr val="E347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4" y="6374362"/>
            <a:ext cx="12180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Log in to Into Science --&gt; Activities --&gt; Science-A journey of discovery --&gt; </a:t>
            </a:r>
            <a:r>
              <a:rPr lang="en-AU" dirty="0" smtClean="0"/>
              <a:t>The Basketball Experiment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13" y="1245156"/>
            <a:ext cx="8508038" cy="51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Janda Safe and Sound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1</cp:revision>
  <dcterms:created xsi:type="dcterms:W3CDTF">2016-02-21T22:38:21Z</dcterms:created>
  <dcterms:modified xsi:type="dcterms:W3CDTF">2016-02-21T22:38:30Z</dcterms:modified>
</cp:coreProperties>
</file>