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6E035-1EF1-430E-8548-FC8F8106D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3CE35A7-DC6B-48B4-9155-D9A77DB8562F}">
      <dgm:prSet phldrT="[Text]"/>
      <dgm:spPr/>
      <dgm:t>
        <a:bodyPr/>
        <a:lstStyle/>
        <a:p>
          <a:r>
            <a:rPr lang="en-AU" dirty="0" smtClean="0"/>
            <a:t>Qualitative observations are </a:t>
          </a:r>
          <a:r>
            <a:rPr lang="en-AU" b="1" u="sng" dirty="0" smtClean="0"/>
            <a:t>descriptive</a:t>
          </a:r>
          <a:endParaRPr lang="en-AU" b="1" u="sng" dirty="0"/>
        </a:p>
      </dgm:t>
    </dgm:pt>
    <dgm:pt modelId="{9B9F3C86-9683-459A-B776-E8DBC1457F99}" type="parTrans" cxnId="{3D8259C9-28B7-4745-A7ED-C461DC3FE814}">
      <dgm:prSet/>
      <dgm:spPr/>
      <dgm:t>
        <a:bodyPr/>
        <a:lstStyle/>
        <a:p>
          <a:endParaRPr lang="en-AU"/>
        </a:p>
      </dgm:t>
    </dgm:pt>
    <dgm:pt modelId="{4D138719-1F2F-4049-8068-B21B389820E2}" type="sibTrans" cxnId="{3D8259C9-28B7-4745-A7ED-C461DC3FE814}">
      <dgm:prSet/>
      <dgm:spPr/>
      <dgm:t>
        <a:bodyPr/>
        <a:lstStyle/>
        <a:p>
          <a:endParaRPr lang="en-AU"/>
        </a:p>
      </dgm:t>
    </dgm:pt>
    <dgm:pt modelId="{3A2CF27C-C0D2-47E1-9443-693F29BD6F47}">
      <dgm:prSet phldrT="[Text]"/>
      <dgm:spPr/>
      <dgm:t>
        <a:bodyPr/>
        <a:lstStyle/>
        <a:p>
          <a:r>
            <a:rPr lang="en-AU" dirty="0" smtClean="0"/>
            <a:t>Recorded as diagrams or words</a:t>
          </a:r>
          <a:endParaRPr lang="en-AU" dirty="0"/>
        </a:p>
      </dgm:t>
    </dgm:pt>
    <dgm:pt modelId="{A0355A94-F2F2-4019-ACD1-B5AACC4AB815}" type="parTrans" cxnId="{CD967823-B272-4DAF-B2AE-07AB66A4F530}">
      <dgm:prSet/>
      <dgm:spPr/>
      <dgm:t>
        <a:bodyPr/>
        <a:lstStyle/>
        <a:p>
          <a:endParaRPr lang="en-AU"/>
        </a:p>
      </dgm:t>
    </dgm:pt>
    <dgm:pt modelId="{585E6032-286B-42FB-BCF3-31EC1565CB7C}" type="sibTrans" cxnId="{CD967823-B272-4DAF-B2AE-07AB66A4F530}">
      <dgm:prSet/>
      <dgm:spPr/>
      <dgm:t>
        <a:bodyPr/>
        <a:lstStyle/>
        <a:p>
          <a:endParaRPr lang="en-AU"/>
        </a:p>
      </dgm:t>
    </dgm:pt>
    <dgm:pt modelId="{5BCE311D-B761-4BA5-942B-EC79879EA677}">
      <dgm:prSet phldrT="[Text]"/>
      <dgm:spPr/>
      <dgm:t>
        <a:bodyPr/>
        <a:lstStyle/>
        <a:p>
          <a:r>
            <a:rPr lang="en-AU" dirty="0" smtClean="0"/>
            <a:t>Use your senses to observe results                                                                    (sight, smell, touch, taste or hear)</a:t>
          </a:r>
          <a:endParaRPr lang="en-AU" dirty="0"/>
        </a:p>
      </dgm:t>
    </dgm:pt>
    <dgm:pt modelId="{F6D24937-F47A-4C88-BD8F-385D071839F7}" type="parTrans" cxnId="{ADE47ABC-1778-4602-9EAB-E49391EF635C}">
      <dgm:prSet/>
      <dgm:spPr/>
      <dgm:t>
        <a:bodyPr/>
        <a:lstStyle/>
        <a:p>
          <a:endParaRPr lang="en-AU"/>
        </a:p>
      </dgm:t>
    </dgm:pt>
    <dgm:pt modelId="{1CF4BF44-1867-4F41-8F96-1E6DC5E2F9D3}" type="sibTrans" cxnId="{ADE47ABC-1778-4602-9EAB-E49391EF635C}">
      <dgm:prSet/>
      <dgm:spPr/>
      <dgm:t>
        <a:bodyPr/>
        <a:lstStyle/>
        <a:p>
          <a:endParaRPr lang="en-AU"/>
        </a:p>
      </dgm:t>
    </dgm:pt>
    <dgm:pt modelId="{D5653BC0-83F3-478A-94AC-C3489D3DFFD7}">
      <dgm:prSet/>
      <dgm:spPr/>
      <dgm:t>
        <a:bodyPr/>
        <a:lstStyle/>
        <a:p>
          <a:r>
            <a:rPr lang="en-AU" dirty="0" smtClean="0"/>
            <a:t>Examples: Colour, long or short, hot or cold</a:t>
          </a:r>
          <a:endParaRPr lang="en-AU" dirty="0"/>
        </a:p>
      </dgm:t>
    </dgm:pt>
    <dgm:pt modelId="{7DFE7B8B-E3F5-4727-B930-EFBCDB60FCEA}" type="parTrans" cxnId="{902CFC27-613F-4779-954F-692536238C13}">
      <dgm:prSet/>
      <dgm:spPr/>
      <dgm:t>
        <a:bodyPr/>
        <a:lstStyle/>
        <a:p>
          <a:endParaRPr lang="en-AU"/>
        </a:p>
      </dgm:t>
    </dgm:pt>
    <dgm:pt modelId="{98EE0745-D4D3-4378-9395-728C1D468BB8}" type="sibTrans" cxnId="{902CFC27-613F-4779-954F-692536238C13}">
      <dgm:prSet/>
      <dgm:spPr/>
      <dgm:t>
        <a:bodyPr/>
        <a:lstStyle/>
        <a:p>
          <a:endParaRPr lang="en-AU"/>
        </a:p>
      </dgm:t>
    </dgm:pt>
    <dgm:pt modelId="{E39BDB23-90B8-4744-971F-705F4E77BEFB}" type="pres">
      <dgm:prSet presAssocID="{0A76E035-1EF1-430E-8548-FC8F8106D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DB88E287-7484-4513-A9A2-D265DD8BA61E}" type="pres">
      <dgm:prSet presAssocID="{0A76E035-1EF1-430E-8548-FC8F8106D486}" presName="Name1" presStyleCnt="0"/>
      <dgm:spPr/>
    </dgm:pt>
    <dgm:pt modelId="{F070400F-9CC3-4F64-908A-66EC0941DAF6}" type="pres">
      <dgm:prSet presAssocID="{0A76E035-1EF1-430E-8548-FC8F8106D486}" presName="cycle" presStyleCnt="0"/>
      <dgm:spPr/>
    </dgm:pt>
    <dgm:pt modelId="{68FCEB45-77D1-43FD-AFE4-45513511F2F3}" type="pres">
      <dgm:prSet presAssocID="{0A76E035-1EF1-430E-8548-FC8F8106D486}" presName="srcNode" presStyleLbl="node1" presStyleIdx="0" presStyleCnt="4"/>
      <dgm:spPr/>
    </dgm:pt>
    <dgm:pt modelId="{ABA3E884-3EF2-41E4-A8A8-4AA606C3BD99}" type="pres">
      <dgm:prSet presAssocID="{0A76E035-1EF1-430E-8548-FC8F8106D486}" presName="conn" presStyleLbl="parChTrans1D2" presStyleIdx="0" presStyleCnt="1"/>
      <dgm:spPr/>
      <dgm:t>
        <a:bodyPr/>
        <a:lstStyle/>
        <a:p>
          <a:endParaRPr lang="en-AU"/>
        </a:p>
      </dgm:t>
    </dgm:pt>
    <dgm:pt modelId="{DE721FF3-3D12-491B-AB7E-EF19E80A384C}" type="pres">
      <dgm:prSet presAssocID="{0A76E035-1EF1-430E-8548-FC8F8106D486}" presName="extraNode" presStyleLbl="node1" presStyleIdx="0" presStyleCnt="4"/>
      <dgm:spPr/>
    </dgm:pt>
    <dgm:pt modelId="{C652B0BF-D6BE-4206-924B-A6EF90694794}" type="pres">
      <dgm:prSet presAssocID="{0A76E035-1EF1-430E-8548-FC8F8106D486}" presName="dstNode" presStyleLbl="node1" presStyleIdx="0" presStyleCnt="4"/>
      <dgm:spPr/>
    </dgm:pt>
    <dgm:pt modelId="{17C415CC-F98C-4928-BB2A-BC336990C4DB}" type="pres">
      <dgm:prSet presAssocID="{43CE35A7-DC6B-48B4-9155-D9A77DB8562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346660-58A5-4A89-8D40-D2390785FB68}" type="pres">
      <dgm:prSet presAssocID="{43CE35A7-DC6B-48B4-9155-D9A77DB8562F}" presName="accent_1" presStyleCnt="0"/>
      <dgm:spPr/>
    </dgm:pt>
    <dgm:pt modelId="{71768E12-5B84-4EA0-A38F-6E1989BE4BD9}" type="pres">
      <dgm:prSet presAssocID="{43CE35A7-DC6B-48B4-9155-D9A77DB8562F}" presName="accentRepeatNode" presStyleLbl="solidFgAcc1" presStyleIdx="0" presStyleCnt="4"/>
      <dgm:spPr/>
    </dgm:pt>
    <dgm:pt modelId="{C201DB47-2AEB-4AEE-89E3-78CE46BDE210}" type="pres">
      <dgm:prSet presAssocID="{3A2CF27C-C0D2-47E1-9443-693F29BD6F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64E6E5-8E9B-495A-9F1F-D5068B1EA93A}" type="pres">
      <dgm:prSet presAssocID="{3A2CF27C-C0D2-47E1-9443-693F29BD6F47}" presName="accent_2" presStyleCnt="0"/>
      <dgm:spPr/>
    </dgm:pt>
    <dgm:pt modelId="{77F2BA94-F2ED-4593-9C4B-A859D8E76E39}" type="pres">
      <dgm:prSet presAssocID="{3A2CF27C-C0D2-47E1-9443-693F29BD6F47}" presName="accentRepeatNode" presStyleLbl="solidFgAcc1" presStyleIdx="1" presStyleCnt="4"/>
      <dgm:spPr/>
    </dgm:pt>
    <dgm:pt modelId="{7CB375B6-72B4-4FD0-9575-19F5940E39B5}" type="pres">
      <dgm:prSet presAssocID="{5BCE311D-B761-4BA5-942B-EC79879EA6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E3C322-8FDD-4C05-B1A8-CE17A8A66CD7}" type="pres">
      <dgm:prSet presAssocID="{5BCE311D-B761-4BA5-942B-EC79879EA677}" presName="accent_3" presStyleCnt="0"/>
      <dgm:spPr/>
    </dgm:pt>
    <dgm:pt modelId="{124224E8-23E4-4FC5-B52C-64062CE476C7}" type="pres">
      <dgm:prSet presAssocID="{5BCE311D-B761-4BA5-942B-EC79879EA677}" presName="accentRepeatNode" presStyleLbl="solidFgAcc1" presStyleIdx="2" presStyleCnt="4"/>
      <dgm:spPr/>
    </dgm:pt>
    <dgm:pt modelId="{D9801832-ED88-4E6B-9955-6F4C5A0234DB}" type="pres">
      <dgm:prSet presAssocID="{D5653BC0-83F3-478A-94AC-C3489D3DFFD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99A3A1-58EF-43A7-BEEB-E8FBA606090A}" type="pres">
      <dgm:prSet presAssocID="{D5653BC0-83F3-478A-94AC-C3489D3DFFD7}" presName="accent_4" presStyleCnt="0"/>
      <dgm:spPr/>
    </dgm:pt>
    <dgm:pt modelId="{9CC3DD77-6F4C-4126-96F7-D88C60AC8AD0}" type="pres">
      <dgm:prSet presAssocID="{D5653BC0-83F3-478A-94AC-C3489D3DFFD7}" presName="accentRepeatNode" presStyleLbl="solidFgAcc1" presStyleIdx="3" presStyleCnt="4"/>
      <dgm:spPr/>
    </dgm:pt>
  </dgm:ptLst>
  <dgm:cxnLst>
    <dgm:cxn modelId="{5771EC9D-DB94-4807-803E-0B16E6F7F75B}" type="presOf" srcId="{D5653BC0-83F3-478A-94AC-C3489D3DFFD7}" destId="{D9801832-ED88-4E6B-9955-6F4C5A0234DB}" srcOrd="0" destOrd="0" presId="urn:microsoft.com/office/officeart/2008/layout/VerticalCurvedList"/>
    <dgm:cxn modelId="{CD967823-B272-4DAF-B2AE-07AB66A4F530}" srcId="{0A76E035-1EF1-430E-8548-FC8F8106D486}" destId="{3A2CF27C-C0D2-47E1-9443-693F29BD6F47}" srcOrd="1" destOrd="0" parTransId="{A0355A94-F2F2-4019-ACD1-B5AACC4AB815}" sibTransId="{585E6032-286B-42FB-BCF3-31EC1565CB7C}"/>
    <dgm:cxn modelId="{225E7709-9A22-4412-A652-4EC09445246D}" type="presOf" srcId="{43CE35A7-DC6B-48B4-9155-D9A77DB8562F}" destId="{17C415CC-F98C-4928-BB2A-BC336990C4DB}" srcOrd="0" destOrd="0" presId="urn:microsoft.com/office/officeart/2008/layout/VerticalCurvedList"/>
    <dgm:cxn modelId="{B5FCAA66-8D52-47E3-A573-ADF62D38E4E5}" type="presOf" srcId="{0A76E035-1EF1-430E-8548-FC8F8106D486}" destId="{E39BDB23-90B8-4744-971F-705F4E77BEFB}" srcOrd="0" destOrd="0" presId="urn:microsoft.com/office/officeart/2008/layout/VerticalCurvedList"/>
    <dgm:cxn modelId="{3D8259C9-28B7-4745-A7ED-C461DC3FE814}" srcId="{0A76E035-1EF1-430E-8548-FC8F8106D486}" destId="{43CE35A7-DC6B-48B4-9155-D9A77DB8562F}" srcOrd="0" destOrd="0" parTransId="{9B9F3C86-9683-459A-B776-E8DBC1457F99}" sibTransId="{4D138719-1F2F-4049-8068-B21B389820E2}"/>
    <dgm:cxn modelId="{24FA15CD-2548-482D-8135-9272AD91BB32}" type="presOf" srcId="{5BCE311D-B761-4BA5-942B-EC79879EA677}" destId="{7CB375B6-72B4-4FD0-9575-19F5940E39B5}" srcOrd="0" destOrd="0" presId="urn:microsoft.com/office/officeart/2008/layout/VerticalCurvedList"/>
    <dgm:cxn modelId="{5709AF7C-98E7-4345-B4EA-0223F919C678}" type="presOf" srcId="{4D138719-1F2F-4049-8068-B21B389820E2}" destId="{ABA3E884-3EF2-41E4-A8A8-4AA606C3BD99}" srcOrd="0" destOrd="0" presId="urn:microsoft.com/office/officeart/2008/layout/VerticalCurvedList"/>
    <dgm:cxn modelId="{FE7F1780-6083-4796-99ED-40780A93124A}" type="presOf" srcId="{3A2CF27C-C0D2-47E1-9443-693F29BD6F47}" destId="{C201DB47-2AEB-4AEE-89E3-78CE46BDE210}" srcOrd="0" destOrd="0" presId="urn:microsoft.com/office/officeart/2008/layout/VerticalCurvedList"/>
    <dgm:cxn modelId="{902CFC27-613F-4779-954F-692536238C13}" srcId="{0A76E035-1EF1-430E-8548-FC8F8106D486}" destId="{D5653BC0-83F3-478A-94AC-C3489D3DFFD7}" srcOrd="3" destOrd="0" parTransId="{7DFE7B8B-E3F5-4727-B930-EFBCDB60FCEA}" sibTransId="{98EE0745-D4D3-4378-9395-728C1D468BB8}"/>
    <dgm:cxn modelId="{ADE47ABC-1778-4602-9EAB-E49391EF635C}" srcId="{0A76E035-1EF1-430E-8548-FC8F8106D486}" destId="{5BCE311D-B761-4BA5-942B-EC79879EA677}" srcOrd="2" destOrd="0" parTransId="{F6D24937-F47A-4C88-BD8F-385D071839F7}" sibTransId="{1CF4BF44-1867-4F41-8F96-1E6DC5E2F9D3}"/>
    <dgm:cxn modelId="{22E5422A-95AD-4C84-BB04-FA12DD5D6495}" type="presParOf" srcId="{E39BDB23-90B8-4744-971F-705F4E77BEFB}" destId="{DB88E287-7484-4513-A9A2-D265DD8BA61E}" srcOrd="0" destOrd="0" presId="urn:microsoft.com/office/officeart/2008/layout/VerticalCurvedList"/>
    <dgm:cxn modelId="{94C1AD4F-8F82-4451-A962-ED7E3E175DFA}" type="presParOf" srcId="{DB88E287-7484-4513-A9A2-D265DD8BA61E}" destId="{F070400F-9CC3-4F64-908A-66EC0941DAF6}" srcOrd="0" destOrd="0" presId="urn:microsoft.com/office/officeart/2008/layout/VerticalCurvedList"/>
    <dgm:cxn modelId="{34BD3427-637A-494E-8AB8-41E8A19CB467}" type="presParOf" srcId="{F070400F-9CC3-4F64-908A-66EC0941DAF6}" destId="{68FCEB45-77D1-43FD-AFE4-45513511F2F3}" srcOrd="0" destOrd="0" presId="urn:microsoft.com/office/officeart/2008/layout/VerticalCurvedList"/>
    <dgm:cxn modelId="{BBD8167E-4936-40E3-9AE5-54C22118BF18}" type="presParOf" srcId="{F070400F-9CC3-4F64-908A-66EC0941DAF6}" destId="{ABA3E884-3EF2-41E4-A8A8-4AA606C3BD99}" srcOrd="1" destOrd="0" presId="urn:microsoft.com/office/officeart/2008/layout/VerticalCurvedList"/>
    <dgm:cxn modelId="{A1F36C7B-9D2A-4F00-8054-5E06FBDEC417}" type="presParOf" srcId="{F070400F-9CC3-4F64-908A-66EC0941DAF6}" destId="{DE721FF3-3D12-491B-AB7E-EF19E80A384C}" srcOrd="2" destOrd="0" presId="urn:microsoft.com/office/officeart/2008/layout/VerticalCurvedList"/>
    <dgm:cxn modelId="{D35843F0-242D-4791-8860-F0426EF6DE0B}" type="presParOf" srcId="{F070400F-9CC3-4F64-908A-66EC0941DAF6}" destId="{C652B0BF-D6BE-4206-924B-A6EF90694794}" srcOrd="3" destOrd="0" presId="urn:microsoft.com/office/officeart/2008/layout/VerticalCurvedList"/>
    <dgm:cxn modelId="{34EC09A6-0669-46B6-B3CC-C8F4C826E839}" type="presParOf" srcId="{DB88E287-7484-4513-A9A2-D265DD8BA61E}" destId="{17C415CC-F98C-4928-BB2A-BC336990C4DB}" srcOrd="1" destOrd="0" presId="urn:microsoft.com/office/officeart/2008/layout/VerticalCurvedList"/>
    <dgm:cxn modelId="{FB318B03-D222-42B6-809D-5474CF0878C1}" type="presParOf" srcId="{DB88E287-7484-4513-A9A2-D265DD8BA61E}" destId="{B8346660-58A5-4A89-8D40-D2390785FB68}" srcOrd="2" destOrd="0" presId="urn:microsoft.com/office/officeart/2008/layout/VerticalCurvedList"/>
    <dgm:cxn modelId="{ADA301FF-AFD4-42FE-ADA2-8D2EAFFEFF99}" type="presParOf" srcId="{B8346660-58A5-4A89-8D40-D2390785FB68}" destId="{71768E12-5B84-4EA0-A38F-6E1989BE4BD9}" srcOrd="0" destOrd="0" presId="urn:microsoft.com/office/officeart/2008/layout/VerticalCurvedList"/>
    <dgm:cxn modelId="{BB1659C5-1628-43C0-B5F3-5772F8456AEC}" type="presParOf" srcId="{DB88E287-7484-4513-A9A2-D265DD8BA61E}" destId="{C201DB47-2AEB-4AEE-89E3-78CE46BDE210}" srcOrd="3" destOrd="0" presId="urn:microsoft.com/office/officeart/2008/layout/VerticalCurvedList"/>
    <dgm:cxn modelId="{232A08C8-E3F6-443D-9C96-41D70E813A03}" type="presParOf" srcId="{DB88E287-7484-4513-A9A2-D265DD8BA61E}" destId="{F664E6E5-8E9B-495A-9F1F-D5068B1EA93A}" srcOrd="4" destOrd="0" presId="urn:microsoft.com/office/officeart/2008/layout/VerticalCurvedList"/>
    <dgm:cxn modelId="{7B864F09-7E97-46F3-BE9C-CF7119E2CF51}" type="presParOf" srcId="{F664E6E5-8E9B-495A-9F1F-D5068B1EA93A}" destId="{77F2BA94-F2ED-4593-9C4B-A859D8E76E39}" srcOrd="0" destOrd="0" presId="urn:microsoft.com/office/officeart/2008/layout/VerticalCurvedList"/>
    <dgm:cxn modelId="{2BBA86FE-EF5D-4594-8480-F5446C1ABFC3}" type="presParOf" srcId="{DB88E287-7484-4513-A9A2-D265DD8BA61E}" destId="{7CB375B6-72B4-4FD0-9575-19F5940E39B5}" srcOrd="5" destOrd="0" presId="urn:microsoft.com/office/officeart/2008/layout/VerticalCurvedList"/>
    <dgm:cxn modelId="{DF9C221A-1637-405E-B55C-A1A3CAF157B3}" type="presParOf" srcId="{DB88E287-7484-4513-A9A2-D265DD8BA61E}" destId="{99E3C322-8FDD-4C05-B1A8-CE17A8A66CD7}" srcOrd="6" destOrd="0" presId="urn:microsoft.com/office/officeart/2008/layout/VerticalCurvedList"/>
    <dgm:cxn modelId="{1445CBC4-A2C3-4816-8A82-20FF212D6525}" type="presParOf" srcId="{99E3C322-8FDD-4C05-B1A8-CE17A8A66CD7}" destId="{124224E8-23E4-4FC5-B52C-64062CE476C7}" srcOrd="0" destOrd="0" presId="urn:microsoft.com/office/officeart/2008/layout/VerticalCurvedList"/>
    <dgm:cxn modelId="{05ABF3C7-95A6-4AFB-8D1D-20537CC9AE45}" type="presParOf" srcId="{DB88E287-7484-4513-A9A2-D265DD8BA61E}" destId="{D9801832-ED88-4E6B-9955-6F4C5A0234DB}" srcOrd="7" destOrd="0" presId="urn:microsoft.com/office/officeart/2008/layout/VerticalCurvedList"/>
    <dgm:cxn modelId="{FE49E273-3322-4A84-B31B-8F82A49C3BFF}" type="presParOf" srcId="{DB88E287-7484-4513-A9A2-D265DD8BA61E}" destId="{A899A3A1-58EF-43A7-BEEB-E8FBA606090A}" srcOrd="8" destOrd="0" presId="urn:microsoft.com/office/officeart/2008/layout/VerticalCurvedList"/>
    <dgm:cxn modelId="{6CD81C7F-B75D-4D9E-B87A-5D7DF7E0F140}" type="presParOf" srcId="{A899A3A1-58EF-43A7-BEEB-E8FBA606090A}" destId="{9CC3DD77-6F4C-4126-96F7-D88C60AC8A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6E035-1EF1-430E-8548-FC8F8106D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3CE35A7-DC6B-48B4-9155-D9A77DB8562F}">
      <dgm:prSet phldrT="[Text]"/>
      <dgm:spPr/>
      <dgm:t>
        <a:bodyPr/>
        <a:lstStyle/>
        <a:p>
          <a:r>
            <a:rPr lang="en-AU" dirty="0" smtClean="0"/>
            <a:t>Quantitative observations are written in </a:t>
          </a:r>
          <a:r>
            <a:rPr lang="en-AU" b="1" u="sng" dirty="0" smtClean="0"/>
            <a:t>numbers</a:t>
          </a:r>
          <a:endParaRPr lang="en-AU" b="1" u="sng" dirty="0"/>
        </a:p>
      </dgm:t>
    </dgm:pt>
    <dgm:pt modelId="{9B9F3C86-9683-459A-B776-E8DBC1457F99}" type="parTrans" cxnId="{3D8259C9-28B7-4745-A7ED-C461DC3FE814}">
      <dgm:prSet/>
      <dgm:spPr/>
      <dgm:t>
        <a:bodyPr/>
        <a:lstStyle/>
        <a:p>
          <a:endParaRPr lang="en-AU"/>
        </a:p>
      </dgm:t>
    </dgm:pt>
    <dgm:pt modelId="{4D138719-1F2F-4049-8068-B21B389820E2}" type="sibTrans" cxnId="{3D8259C9-28B7-4745-A7ED-C461DC3FE814}">
      <dgm:prSet/>
      <dgm:spPr/>
      <dgm:t>
        <a:bodyPr/>
        <a:lstStyle/>
        <a:p>
          <a:endParaRPr lang="en-AU"/>
        </a:p>
      </dgm:t>
    </dgm:pt>
    <dgm:pt modelId="{3A2CF27C-C0D2-47E1-9443-693F29BD6F47}">
      <dgm:prSet phldrT="[Text]"/>
      <dgm:spPr/>
      <dgm:t>
        <a:bodyPr/>
        <a:lstStyle/>
        <a:p>
          <a:r>
            <a:rPr lang="en-AU" dirty="0" smtClean="0"/>
            <a:t>Allow scientists to be more detailed and accurate </a:t>
          </a:r>
          <a:endParaRPr lang="en-AU" dirty="0"/>
        </a:p>
      </dgm:t>
    </dgm:pt>
    <dgm:pt modelId="{A0355A94-F2F2-4019-ACD1-B5AACC4AB815}" type="parTrans" cxnId="{CD967823-B272-4DAF-B2AE-07AB66A4F530}">
      <dgm:prSet/>
      <dgm:spPr/>
      <dgm:t>
        <a:bodyPr/>
        <a:lstStyle/>
        <a:p>
          <a:endParaRPr lang="en-AU"/>
        </a:p>
      </dgm:t>
    </dgm:pt>
    <dgm:pt modelId="{585E6032-286B-42FB-BCF3-31EC1565CB7C}" type="sibTrans" cxnId="{CD967823-B272-4DAF-B2AE-07AB66A4F530}">
      <dgm:prSet/>
      <dgm:spPr/>
      <dgm:t>
        <a:bodyPr/>
        <a:lstStyle/>
        <a:p>
          <a:endParaRPr lang="en-AU"/>
        </a:p>
      </dgm:t>
    </dgm:pt>
    <dgm:pt modelId="{5BCE311D-B761-4BA5-942B-EC79879EA677}">
      <dgm:prSet phldrT="[Text]"/>
      <dgm:spPr/>
      <dgm:t>
        <a:bodyPr/>
        <a:lstStyle/>
        <a:p>
          <a:r>
            <a:rPr lang="en-AU" dirty="0" smtClean="0"/>
            <a:t>Observations are measured using rulers, measuring cylinders, thermometers, balances  </a:t>
          </a:r>
          <a:endParaRPr lang="en-AU" dirty="0"/>
        </a:p>
      </dgm:t>
    </dgm:pt>
    <dgm:pt modelId="{F6D24937-F47A-4C88-BD8F-385D071839F7}" type="parTrans" cxnId="{ADE47ABC-1778-4602-9EAB-E49391EF635C}">
      <dgm:prSet/>
      <dgm:spPr/>
      <dgm:t>
        <a:bodyPr/>
        <a:lstStyle/>
        <a:p>
          <a:endParaRPr lang="en-AU"/>
        </a:p>
      </dgm:t>
    </dgm:pt>
    <dgm:pt modelId="{1CF4BF44-1867-4F41-8F96-1E6DC5E2F9D3}" type="sibTrans" cxnId="{ADE47ABC-1778-4602-9EAB-E49391EF635C}">
      <dgm:prSet/>
      <dgm:spPr/>
      <dgm:t>
        <a:bodyPr/>
        <a:lstStyle/>
        <a:p>
          <a:endParaRPr lang="en-AU"/>
        </a:p>
      </dgm:t>
    </dgm:pt>
    <dgm:pt modelId="{43B3658A-7214-4CC7-96C8-19D43C743398}">
      <dgm:prSet/>
      <dgm:spPr/>
      <dgm:t>
        <a:bodyPr/>
        <a:lstStyle/>
        <a:p>
          <a:r>
            <a:rPr lang="en-AU" dirty="0" smtClean="0"/>
            <a:t>Examples: Distance, Mass, Temperature, Volume, Time </a:t>
          </a:r>
          <a:endParaRPr lang="en-AU" dirty="0"/>
        </a:p>
      </dgm:t>
    </dgm:pt>
    <dgm:pt modelId="{3905DC47-4686-42B5-94EB-CC63B49984F6}" type="parTrans" cxnId="{20AB225C-BAC0-4BD5-9587-FEA8319A0F6D}">
      <dgm:prSet/>
      <dgm:spPr/>
      <dgm:t>
        <a:bodyPr/>
        <a:lstStyle/>
        <a:p>
          <a:endParaRPr lang="en-AU"/>
        </a:p>
      </dgm:t>
    </dgm:pt>
    <dgm:pt modelId="{A3AF6DB1-1190-47C4-85D5-C8A4EE3C3867}" type="sibTrans" cxnId="{20AB225C-BAC0-4BD5-9587-FEA8319A0F6D}">
      <dgm:prSet/>
      <dgm:spPr/>
      <dgm:t>
        <a:bodyPr/>
        <a:lstStyle/>
        <a:p>
          <a:endParaRPr lang="en-AU"/>
        </a:p>
      </dgm:t>
    </dgm:pt>
    <dgm:pt modelId="{E39BDB23-90B8-4744-971F-705F4E77BEFB}" type="pres">
      <dgm:prSet presAssocID="{0A76E035-1EF1-430E-8548-FC8F8106D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DB88E287-7484-4513-A9A2-D265DD8BA61E}" type="pres">
      <dgm:prSet presAssocID="{0A76E035-1EF1-430E-8548-FC8F8106D486}" presName="Name1" presStyleCnt="0"/>
      <dgm:spPr/>
    </dgm:pt>
    <dgm:pt modelId="{F070400F-9CC3-4F64-908A-66EC0941DAF6}" type="pres">
      <dgm:prSet presAssocID="{0A76E035-1EF1-430E-8548-FC8F8106D486}" presName="cycle" presStyleCnt="0"/>
      <dgm:spPr/>
    </dgm:pt>
    <dgm:pt modelId="{68FCEB45-77D1-43FD-AFE4-45513511F2F3}" type="pres">
      <dgm:prSet presAssocID="{0A76E035-1EF1-430E-8548-FC8F8106D486}" presName="srcNode" presStyleLbl="node1" presStyleIdx="0" presStyleCnt="4"/>
      <dgm:spPr/>
    </dgm:pt>
    <dgm:pt modelId="{ABA3E884-3EF2-41E4-A8A8-4AA606C3BD99}" type="pres">
      <dgm:prSet presAssocID="{0A76E035-1EF1-430E-8548-FC8F8106D486}" presName="conn" presStyleLbl="parChTrans1D2" presStyleIdx="0" presStyleCnt="1"/>
      <dgm:spPr/>
      <dgm:t>
        <a:bodyPr/>
        <a:lstStyle/>
        <a:p>
          <a:endParaRPr lang="en-AU"/>
        </a:p>
      </dgm:t>
    </dgm:pt>
    <dgm:pt modelId="{DE721FF3-3D12-491B-AB7E-EF19E80A384C}" type="pres">
      <dgm:prSet presAssocID="{0A76E035-1EF1-430E-8548-FC8F8106D486}" presName="extraNode" presStyleLbl="node1" presStyleIdx="0" presStyleCnt="4"/>
      <dgm:spPr/>
    </dgm:pt>
    <dgm:pt modelId="{C652B0BF-D6BE-4206-924B-A6EF90694794}" type="pres">
      <dgm:prSet presAssocID="{0A76E035-1EF1-430E-8548-FC8F8106D486}" presName="dstNode" presStyleLbl="node1" presStyleIdx="0" presStyleCnt="4"/>
      <dgm:spPr/>
    </dgm:pt>
    <dgm:pt modelId="{17C415CC-F98C-4928-BB2A-BC336990C4DB}" type="pres">
      <dgm:prSet presAssocID="{43CE35A7-DC6B-48B4-9155-D9A77DB8562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346660-58A5-4A89-8D40-D2390785FB68}" type="pres">
      <dgm:prSet presAssocID="{43CE35A7-DC6B-48B4-9155-D9A77DB8562F}" presName="accent_1" presStyleCnt="0"/>
      <dgm:spPr/>
    </dgm:pt>
    <dgm:pt modelId="{71768E12-5B84-4EA0-A38F-6E1989BE4BD9}" type="pres">
      <dgm:prSet presAssocID="{43CE35A7-DC6B-48B4-9155-D9A77DB8562F}" presName="accentRepeatNode" presStyleLbl="solidFgAcc1" presStyleIdx="0" presStyleCnt="4"/>
      <dgm:spPr/>
    </dgm:pt>
    <dgm:pt modelId="{C201DB47-2AEB-4AEE-89E3-78CE46BDE210}" type="pres">
      <dgm:prSet presAssocID="{3A2CF27C-C0D2-47E1-9443-693F29BD6F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64E6E5-8E9B-495A-9F1F-D5068B1EA93A}" type="pres">
      <dgm:prSet presAssocID="{3A2CF27C-C0D2-47E1-9443-693F29BD6F47}" presName="accent_2" presStyleCnt="0"/>
      <dgm:spPr/>
    </dgm:pt>
    <dgm:pt modelId="{77F2BA94-F2ED-4593-9C4B-A859D8E76E39}" type="pres">
      <dgm:prSet presAssocID="{3A2CF27C-C0D2-47E1-9443-693F29BD6F47}" presName="accentRepeatNode" presStyleLbl="solidFgAcc1" presStyleIdx="1" presStyleCnt="4"/>
      <dgm:spPr/>
    </dgm:pt>
    <dgm:pt modelId="{7CB375B6-72B4-4FD0-9575-19F5940E39B5}" type="pres">
      <dgm:prSet presAssocID="{5BCE311D-B761-4BA5-942B-EC79879EA6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E3C322-8FDD-4C05-B1A8-CE17A8A66CD7}" type="pres">
      <dgm:prSet presAssocID="{5BCE311D-B761-4BA5-942B-EC79879EA677}" presName="accent_3" presStyleCnt="0"/>
      <dgm:spPr/>
    </dgm:pt>
    <dgm:pt modelId="{124224E8-23E4-4FC5-B52C-64062CE476C7}" type="pres">
      <dgm:prSet presAssocID="{5BCE311D-B761-4BA5-942B-EC79879EA677}" presName="accentRepeatNode" presStyleLbl="solidFgAcc1" presStyleIdx="2" presStyleCnt="4"/>
      <dgm:spPr/>
    </dgm:pt>
    <dgm:pt modelId="{32034A2B-7638-4A2E-A531-97E7DC74E7BB}" type="pres">
      <dgm:prSet presAssocID="{43B3658A-7214-4CC7-96C8-19D43C7433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3E2A1E-0D5C-46A9-B8A2-FA4E49C99079}" type="pres">
      <dgm:prSet presAssocID="{43B3658A-7214-4CC7-96C8-19D43C743398}" presName="accent_4" presStyleCnt="0"/>
      <dgm:spPr/>
    </dgm:pt>
    <dgm:pt modelId="{C513A591-0A7E-4873-8B60-3E33B7987A15}" type="pres">
      <dgm:prSet presAssocID="{43B3658A-7214-4CC7-96C8-19D43C743398}" presName="accentRepeatNode" presStyleLbl="solidFgAcc1" presStyleIdx="3" presStyleCnt="4"/>
      <dgm:spPr/>
    </dgm:pt>
  </dgm:ptLst>
  <dgm:cxnLst>
    <dgm:cxn modelId="{CD967823-B272-4DAF-B2AE-07AB66A4F530}" srcId="{0A76E035-1EF1-430E-8548-FC8F8106D486}" destId="{3A2CF27C-C0D2-47E1-9443-693F29BD6F47}" srcOrd="1" destOrd="0" parTransId="{A0355A94-F2F2-4019-ACD1-B5AACC4AB815}" sibTransId="{585E6032-286B-42FB-BCF3-31EC1565CB7C}"/>
    <dgm:cxn modelId="{303CD3E0-1D46-4F5A-83AF-690FB0BE11C8}" type="presOf" srcId="{43B3658A-7214-4CC7-96C8-19D43C743398}" destId="{32034A2B-7638-4A2E-A531-97E7DC74E7BB}" srcOrd="0" destOrd="0" presId="urn:microsoft.com/office/officeart/2008/layout/VerticalCurvedList"/>
    <dgm:cxn modelId="{9D14013F-3083-4873-941B-36F13A2427D6}" type="presOf" srcId="{5BCE311D-B761-4BA5-942B-EC79879EA677}" destId="{7CB375B6-72B4-4FD0-9575-19F5940E39B5}" srcOrd="0" destOrd="0" presId="urn:microsoft.com/office/officeart/2008/layout/VerticalCurvedList"/>
    <dgm:cxn modelId="{9AEE7D6F-5631-4AB5-ABFB-1FFE95562F14}" type="presOf" srcId="{43CE35A7-DC6B-48B4-9155-D9A77DB8562F}" destId="{17C415CC-F98C-4928-BB2A-BC336990C4DB}" srcOrd="0" destOrd="0" presId="urn:microsoft.com/office/officeart/2008/layout/VerticalCurvedList"/>
    <dgm:cxn modelId="{3D8259C9-28B7-4745-A7ED-C461DC3FE814}" srcId="{0A76E035-1EF1-430E-8548-FC8F8106D486}" destId="{43CE35A7-DC6B-48B4-9155-D9A77DB8562F}" srcOrd="0" destOrd="0" parTransId="{9B9F3C86-9683-459A-B776-E8DBC1457F99}" sibTransId="{4D138719-1F2F-4049-8068-B21B389820E2}"/>
    <dgm:cxn modelId="{BFA28C0B-BF6D-4D3D-9834-E55710156E41}" type="presOf" srcId="{0A76E035-1EF1-430E-8548-FC8F8106D486}" destId="{E39BDB23-90B8-4744-971F-705F4E77BEFB}" srcOrd="0" destOrd="0" presId="urn:microsoft.com/office/officeart/2008/layout/VerticalCurvedList"/>
    <dgm:cxn modelId="{0A8B4112-54B5-4E77-B629-13AB75925DB0}" type="presOf" srcId="{4D138719-1F2F-4049-8068-B21B389820E2}" destId="{ABA3E884-3EF2-41E4-A8A8-4AA606C3BD99}" srcOrd="0" destOrd="0" presId="urn:microsoft.com/office/officeart/2008/layout/VerticalCurvedList"/>
    <dgm:cxn modelId="{20AB225C-BAC0-4BD5-9587-FEA8319A0F6D}" srcId="{0A76E035-1EF1-430E-8548-FC8F8106D486}" destId="{43B3658A-7214-4CC7-96C8-19D43C743398}" srcOrd="3" destOrd="0" parTransId="{3905DC47-4686-42B5-94EB-CC63B49984F6}" sibTransId="{A3AF6DB1-1190-47C4-85D5-C8A4EE3C3867}"/>
    <dgm:cxn modelId="{ADE47ABC-1778-4602-9EAB-E49391EF635C}" srcId="{0A76E035-1EF1-430E-8548-FC8F8106D486}" destId="{5BCE311D-B761-4BA5-942B-EC79879EA677}" srcOrd="2" destOrd="0" parTransId="{F6D24937-F47A-4C88-BD8F-385D071839F7}" sibTransId="{1CF4BF44-1867-4F41-8F96-1E6DC5E2F9D3}"/>
    <dgm:cxn modelId="{5B4D90B5-0B83-4667-91A0-165ABE3E372A}" type="presOf" srcId="{3A2CF27C-C0D2-47E1-9443-693F29BD6F47}" destId="{C201DB47-2AEB-4AEE-89E3-78CE46BDE210}" srcOrd="0" destOrd="0" presId="urn:microsoft.com/office/officeart/2008/layout/VerticalCurvedList"/>
    <dgm:cxn modelId="{3466049A-D4FA-430E-8E74-B0D1A1C184A9}" type="presParOf" srcId="{E39BDB23-90B8-4744-971F-705F4E77BEFB}" destId="{DB88E287-7484-4513-A9A2-D265DD8BA61E}" srcOrd="0" destOrd="0" presId="urn:microsoft.com/office/officeart/2008/layout/VerticalCurvedList"/>
    <dgm:cxn modelId="{C786E478-97C9-47A6-8BBB-4D05A0861257}" type="presParOf" srcId="{DB88E287-7484-4513-A9A2-D265DD8BA61E}" destId="{F070400F-9CC3-4F64-908A-66EC0941DAF6}" srcOrd="0" destOrd="0" presId="urn:microsoft.com/office/officeart/2008/layout/VerticalCurvedList"/>
    <dgm:cxn modelId="{A7B8A273-BDE3-45B8-857B-3412FD73B577}" type="presParOf" srcId="{F070400F-9CC3-4F64-908A-66EC0941DAF6}" destId="{68FCEB45-77D1-43FD-AFE4-45513511F2F3}" srcOrd="0" destOrd="0" presId="urn:microsoft.com/office/officeart/2008/layout/VerticalCurvedList"/>
    <dgm:cxn modelId="{B5BB398A-5D9E-44B7-9A3C-B526A135406F}" type="presParOf" srcId="{F070400F-9CC3-4F64-908A-66EC0941DAF6}" destId="{ABA3E884-3EF2-41E4-A8A8-4AA606C3BD99}" srcOrd="1" destOrd="0" presId="urn:microsoft.com/office/officeart/2008/layout/VerticalCurvedList"/>
    <dgm:cxn modelId="{4639FAA2-459E-4523-9B9C-2ED9C3E48B71}" type="presParOf" srcId="{F070400F-9CC3-4F64-908A-66EC0941DAF6}" destId="{DE721FF3-3D12-491B-AB7E-EF19E80A384C}" srcOrd="2" destOrd="0" presId="urn:microsoft.com/office/officeart/2008/layout/VerticalCurvedList"/>
    <dgm:cxn modelId="{6F73288A-EC3D-4878-992E-4832902D68BB}" type="presParOf" srcId="{F070400F-9CC3-4F64-908A-66EC0941DAF6}" destId="{C652B0BF-D6BE-4206-924B-A6EF90694794}" srcOrd="3" destOrd="0" presId="urn:microsoft.com/office/officeart/2008/layout/VerticalCurvedList"/>
    <dgm:cxn modelId="{13ACE537-CA4E-4674-8CC7-062D378BE64C}" type="presParOf" srcId="{DB88E287-7484-4513-A9A2-D265DD8BA61E}" destId="{17C415CC-F98C-4928-BB2A-BC336990C4DB}" srcOrd="1" destOrd="0" presId="urn:microsoft.com/office/officeart/2008/layout/VerticalCurvedList"/>
    <dgm:cxn modelId="{E41A6806-9021-49AB-B1BA-229B43557DD9}" type="presParOf" srcId="{DB88E287-7484-4513-A9A2-D265DD8BA61E}" destId="{B8346660-58A5-4A89-8D40-D2390785FB68}" srcOrd="2" destOrd="0" presId="urn:microsoft.com/office/officeart/2008/layout/VerticalCurvedList"/>
    <dgm:cxn modelId="{CADA1865-D945-48B3-9857-33456A14CD97}" type="presParOf" srcId="{B8346660-58A5-4A89-8D40-D2390785FB68}" destId="{71768E12-5B84-4EA0-A38F-6E1989BE4BD9}" srcOrd="0" destOrd="0" presId="urn:microsoft.com/office/officeart/2008/layout/VerticalCurvedList"/>
    <dgm:cxn modelId="{E4594FC2-547B-4226-8DDB-C5D68ACBA082}" type="presParOf" srcId="{DB88E287-7484-4513-A9A2-D265DD8BA61E}" destId="{C201DB47-2AEB-4AEE-89E3-78CE46BDE210}" srcOrd="3" destOrd="0" presId="urn:microsoft.com/office/officeart/2008/layout/VerticalCurvedList"/>
    <dgm:cxn modelId="{6570900F-330A-47AF-90FE-D7B00D6B5CE2}" type="presParOf" srcId="{DB88E287-7484-4513-A9A2-D265DD8BA61E}" destId="{F664E6E5-8E9B-495A-9F1F-D5068B1EA93A}" srcOrd="4" destOrd="0" presId="urn:microsoft.com/office/officeart/2008/layout/VerticalCurvedList"/>
    <dgm:cxn modelId="{5D907AE5-F0E4-40F5-BB1A-FDA62E487327}" type="presParOf" srcId="{F664E6E5-8E9B-495A-9F1F-D5068B1EA93A}" destId="{77F2BA94-F2ED-4593-9C4B-A859D8E76E39}" srcOrd="0" destOrd="0" presId="urn:microsoft.com/office/officeart/2008/layout/VerticalCurvedList"/>
    <dgm:cxn modelId="{4CACC04A-37AF-4ABC-90E7-7E9991E70162}" type="presParOf" srcId="{DB88E287-7484-4513-A9A2-D265DD8BA61E}" destId="{7CB375B6-72B4-4FD0-9575-19F5940E39B5}" srcOrd="5" destOrd="0" presId="urn:microsoft.com/office/officeart/2008/layout/VerticalCurvedList"/>
    <dgm:cxn modelId="{5AB83D90-CC8F-4B4F-B3B0-D2B5C25D5639}" type="presParOf" srcId="{DB88E287-7484-4513-A9A2-D265DD8BA61E}" destId="{99E3C322-8FDD-4C05-B1A8-CE17A8A66CD7}" srcOrd="6" destOrd="0" presId="urn:microsoft.com/office/officeart/2008/layout/VerticalCurvedList"/>
    <dgm:cxn modelId="{A4240DCB-5C04-49AC-BC2A-FFE838EA7681}" type="presParOf" srcId="{99E3C322-8FDD-4C05-B1A8-CE17A8A66CD7}" destId="{124224E8-23E4-4FC5-B52C-64062CE476C7}" srcOrd="0" destOrd="0" presId="urn:microsoft.com/office/officeart/2008/layout/VerticalCurvedList"/>
    <dgm:cxn modelId="{A47D9494-4802-424B-A246-D1A1054DC59D}" type="presParOf" srcId="{DB88E287-7484-4513-A9A2-D265DD8BA61E}" destId="{32034A2B-7638-4A2E-A531-97E7DC74E7BB}" srcOrd="7" destOrd="0" presId="urn:microsoft.com/office/officeart/2008/layout/VerticalCurvedList"/>
    <dgm:cxn modelId="{A07B4745-0E45-459C-AC41-49DF754B3B86}" type="presParOf" srcId="{DB88E287-7484-4513-A9A2-D265DD8BA61E}" destId="{353E2A1E-0D5C-46A9-B8A2-FA4E49C99079}" srcOrd="8" destOrd="0" presId="urn:microsoft.com/office/officeart/2008/layout/VerticalCurvedList"/>
    <dgm:cxn modelId="{6E3CE0B3-4D07-4514-A2A0-5497E94FD5AE}" type="presParOf" srcId="{353E2A1E-0D5C-46A9-B8A2-FA4E49C99079}" destId="{C513A591-0A7E-4873-8B60-3E33B7987A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3E884-3EF2-41E4-A8A8-4AA606C3BD9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15CC-F98C-4928-BB2A-BC336990C4DB}">
      <dsp:nvSpPr>
        <dsp:cNvPr id="0" name=""/>
        <dsp:cNvSpPr/>
      </dsp:nvSpPr>
      <dsp:spPr>
        <a:xfrm>
          <a:off x="610504" y="416587"/>
          <a:ext cx="9543860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Qualitative observations are </a:t>
          </a:r>
          <a:r>
            <a:rPr lang="en-AU" sz="2500" b="1" u="sng" kern="1200" dirty="0" smtClean="0"/>
            <a:t>descriptive</a:t>
          </a:r>
          <a:endParaRPr lang="en-AU" sz="2500" b="1" u="sng" kern="1200" dirty="0"/>
        </a:p>
      </dsp:txBody>
      <dsp:txXfrm>
        <a:off x="610504" y="416587"/>
        <a:ext cx="9543860" cy="833607"/>
      </dsp:txXfrm>
    </dsp:sp>
    <dsp:sp modelId="{71768E12-5B84-4EA0-A38F-6E1989BE4BD9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1DB47-2AEB-4AEE-89E3-78CE46BDE210}">
      <dsp:nvSpPr>
        <dsp:cNvPr id="0" name=""/>
        <dsp:cNvSpPr/>
      </dsp:nvSpPr>
      <dsp:spPr>
        <a:xfrm>
          <a:off x="1088431" y="1667215"/>
          <a:ext cx="906593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Recorded as diagrams or words</a:t>
          </a:r>
          <a:endParaRPr lang="en-AU" sz="2500" kern="1200" dirty="0"/>
        </a:p>
      </dsp:txBody>
      <dsp:txXfrm>
        <a:off x="1088431" y="1667215"/>
        <a:ext cx="9065933" cy="833607"/>
      </dsp:txXfrm>
    </dsp:sp>
    <dsp:sp modelId="{77F2BA94-F2ED-4593-9C4B-A859D8E76E3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75B6-72B4-4FD0-9575-19F5940E39B5}">
      <dsp:nvSpPr>
        <dsp:cNvPr id="0" name=""/>
        <dsp:cNvSpPr/>
      </dsp:nvSpPr>
      <dsp:spPr>
        <a:xfrm>
          <a:off x="1088431" y="2917843"/>
          <a:ext cx="906593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Use your senses to observe results                                                                    (sight, smell, touch, taste or hear)</a:t>
          </a:r>
          <a:endParaRPr lang="en-AU" sz="2500" kern="1200" dirty="0"/>
        </a:p>
      </dsp:txBody>
      <dsp:txXfrm>
        <a:off x="1088431" y="2917843"/>
        <a:ext cx="9065933" cy="833607"/>
      </dsp:txXfrm>
    </dsp:sp>
    <dsp:sp modelId="{124224E8-23E4-4FC5-B52C-64062CE476C7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01832-ED88-4E6B-9955-6F4C5A0234DB}">
      <dsp:nvSpPr>
        <dsp:cNvPr id="0" name=""/>
        <dsp:cNvSpPr/>
      </dsp:nvSpPr>
      <dsp:spPr>
        <a:xfrm>
          <a:off x="610504" y="4168472"/>
          <a:ext cx="9543860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Examples: Colour, long or short, hot or cold</a:t>
          </a:r>
          <a:endParaRPr lang="en-AU" sz="2500" kern="1200" dirty="0"/>
        </a:p>
      </dsp:txBody>
      <dsp:txXfrm>
        <a:off x="610504" y="4168472"/>
        <a:ext cx="9543860" cy="833607"/>
      </dsp:txXfrm>
    </dsp:sp>
    <dsp:sp modelId="{9CC3DD77-6F4C-4126-96F7-D88C60AC8AD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3E884-3EF2-41E4-A8A8-4AA606C3BD9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15CC-F98C-4928-BB2A-BC336990C4DB}">
      <dsp:nvSpPr>
        <dsp:cNvPr id="0" name=""/>
        <dsp:cNvSpPr/>
      </dsp:nvSpPr>
      <dsp:spPr>
        <a:xfrm>
          <a:off x="610504" y="416587"/>
          <a:ext cx="9591194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Quantitative observations are written in </a:t>
          </a:r>
          <a:r>
            <a:rPr lang="en-AU" sz="2500" b="1" u="sng" kern="1200" dirty="0" smtClean="0"/>
            <a:t>numbers</a:t>
          </a:r>
          <a:endParaRPr lang="en-AU" sz="2500" b="1" u="sng" kern="1200" dirty="0"/>
        </a:p>
      </dsp:txBody>
      <dsp:txXfrm>
        <a:off x="610504" y="416587"/>
        <a:ext cx="9591194" cy="833607"/>
      </dsp:txXfrm>
    </dsp:sp>
    <dsp:sp modelId="{71768E12-5B84-4EA0-A38F-6E1989BE4BD9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1DB47-2AEB-4AEE-89E3-78CE46BDE210}">
      <dsp:nvSpPr>
        <dsp:cNvPr id="0" name=""/>
        <dsp:cNvSpPr/>
      </dsp:nvSpPr>
      <dsp:spPr>
        <a:xfrm>
          <a:off x="1088431" y="1667215"/>
          <a:ext cx="9113267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Allow scientists to be more detailed and accurate </a:t>
          </a:r>
          <a:endParaRPr lang="en-AU" sz="2500" kern="1200" dirty="0"/>
        </a:p>
      </dsp:txBody>
      <dsp:txXfrm>
        <a:off x="1088431" y="1667215"/>
        <a:ext cx="9113267" cy="833607"/>
      </dsp:txXfrm>
    </dsp:sp>
    <dsp:sp modelId="{77F2BA94-F2ED-4593-9C4B-A859D8E76E3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75B6-72B4-4FD0-9575-19F5940E39B5}">
      <dsp:nvSpPr>
        <dsp:cNvPr id="0" name=""/>
        <dsp:cNvSpPr/>
      </dsp:nvSpPr>
      <dsp:spPr>
        <a:xfrm>
          <a:off x="1088431" y="2917843"/>
          <a:ext cx="9113267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Observations are measured using rulers, measuring cylinders, thermometers, balances  </a:t>
          </a:r>
          <a:endParaRPr lang="en-AU" sz="2500" kern="1200" dirty="0"/>
        </a:p>
      </dsp:txBody>
      <dsp:txXfrm>
        <a:off x="1088431" y="2917843"/>
        <a:ext cx="9113267" cy="833607"/>
      </dsp:txXfrm>
    </dsp:sp>
    <dsp:sp modelId="{124224E8-23E4-4FC5-B52C-64062CE476C7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34A2B-7638-4A2E-A531-97E7DC74E7BB}">
      <dsp:nvSpPr>
        <dsp:cNvPr id="0" name=""/>
        <dsp:cNvSpPr/>
      </dsp:nvSpPr>
      <dsp:spPr>
        <a:xfrm>
          <a:off x="610504" y="4168472"/>
          <a:ext cx="9591194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Examples: Distance, Mass, Temperature, Volume, Time </a:t>
          </a:r>
          <a:endParaRPr lang="en-AU" sz="2500" kern="1200" dirty="0"/>
        </a:p>
      </dsp:txBody>
      <dsp:txXfrm>
        <a:off x="610504" y="4168472"/>
        <a:ext cx="9591194" cy="833607"/>
      </dsp:txXfrm>
    </dsp:sp>
    <dsp:sp modelId="{C513A591-0A7E-4873-8B60-3E33B7987A1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0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69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87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09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88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92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62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8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1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95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76AE-6704-48E1-97B5-91DE4FC8E21D}" type="datetimeFigureOut">
              <a:rPr lang="en-AU" smtClean="0"/>
              <a:t>15/02/2016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5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S2EiPD4-W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google.com.au/url?sa=i&amp;rct=j&amp;q=&amp;esrc=s&amp;frm=1&amp;source=images&amp;cd=&amp;cad=rja&amp;uact=8&amp;ved=0ahUKEwjziYL_8s3JAhWJlJQKHRPyCHYQjRwIBw&amp;url=https://www.pinterest.com/fabianahc12/sol-imagens/&amp;psig=AFQjCNEhT20ON49U6-EHg3E35oCyggBYqg&amp;ust=1449720251484683" TargetMode="External"/><Relationship Id="rId7" Type="http://schemas.openxmlformats.org/officeDocument/2006/relationships/hyperlink" Target="http://www.google.com.au/url?sa=i&amp;rct=j&amp;q=&amp;esrc=s&amp;frm=1&amp;source=images&amp;cd=&amp;cad=rja&amp;uact=8&amp;ved=0ahUKEwj9so3B9M3JAhXDFZQKHRm9CIsQjRwIBw&amp;url=http://www.clipartbest.com/clipart-7TaKyXk8c&amp;bvm=bv.109332125,d.dGo&amp;psig=AFQjCNFxLO-WtUJP6X9GdkkGoVVPIWSirw&amp;ust=14497206629075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hyperlink" Target="http://www.google.com.au/url?sa=i&amp;rct=j&amp;q=&amp;esrc=s&amp;frm=1&amp;source=images&amp;cd=&amp;cad=rja&amp;uact=8&amp;ved=0ahUKEwigw_yV9M3JAhWMJJQKHZHJC3YQjRwIBw&amp;url=http://www.birdclipart.com/bird_clipart_images/cute_little_bluebird_of_happiness_cartoon_bird_0515-1003-1906-0159.html&amp;bvm=bv.109332125,bs.1,d.dGo&amp;psig=AFQjCNGhMnqJEMrbTEHMnB7YaclfOJ9ZCw&amp;ust=1449720507517951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m.au/url?sa=i&amp;rct=j&amp;q=&amp;esrc=s&amp;frm=1&amp;source=images&amp;cd=&amp;cad=rja&amp;uact=8&amp;ved=0ahUKEwik4PPi9M3JAhXGupQKHYs4CSMQjRwIBw&amp;url=http://all-free-download.com/free-vector/vector-clip-art-measuring-tape.html&amp;bvm=bv.109332125,d.dGo&amp;psig=AFQjCNHVC0NbNvizK81gx9q6eTgHe-3uFA&amp;ust=14497207414795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6969" y="2474564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Making Observations</a:t>
            </a:r>
            <a:endParaRPr lang="en-AU" sz="48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4652" y="6357421"/>
            <a:ext cx="494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2"/>
              </a:rPr>
              <a:t>https://www.youtube.com/watch?v=-</a:t>
            </a:r>
            <a:r>
              <a:rPr lang="en-AU" dirty="0" smtClean="0">
                <a:hlinkClick r:id="rId2"/>
              </a:rPr>
              <a:t>S2EiPD4-W0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Making Observations </a:t>
            </a:r>
            <a:endParaRPr lang="en-AU" sz="4000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521" y="1347318"/>
            <a:ext cx="9311151" cy="48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Qualitative Observations</a:t>
            </a:r>
            <a:endParaRPr lang="en-AU" sz="4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042104" y="1439333"/>
          <a:ext cx="102309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0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Quantitative Observations</a:t>
            </a:r>
            <a:endParaRPr lang="en-AU" sz="4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85586" y="1439333"/>
          <a:ext cx="102782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5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Worksheet: </a:t>
            </a:r>
            <a:r>
              <a:rPr lang="en-AU" sz="4000" dirty="0" smtClean="0"/>
              <a:t>Making Observations </a:t>
            </a:r>
            <a:endParaRPr lang="en-AU" sz="4000" dirty="0"/>
          </a:p>
        </p:txBody>
      </p:sp>
      <p:sp>
        <p:nvSpPr>
          <p:cNvPr id="12" name="Rectangle 11"/>
          <p:cNvSpPr/>
          <p:nvPr/>
        </p:nvSpPr>
        <p:spPr>
          <a:xfrm>
            <a:off x="304799" y="1287520"/>
            <a:ext cx="6096000" cy="5242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taste of food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distance between home and school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mass of your textbook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temperature outside in </a:t>
            </a: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degrees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  <a:endParaRPr lang="en-AU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799" y="1287520"/>
            <a:ext cx="6096000" cy="5242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Time taken to run 100m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colour of petals on a flower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sound a bird makes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feel of the temperature outside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  <a:endParaRPr lang="en-AU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Picture 18" descr="https://s-media-cache-ak0.pinimg.com/236x/e1/90/c9/e190c9504b75c1ff83985717d5ba165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84" y="4896086"/>
            <a:ext cx="1754271" cy="18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birdclipart.com/bird_clipart_images/cute_little_bluebird_of_happiness_cartoon_bird_0515-1003-1906-0159_SMU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0" y="4039022"/>
            <a:ext cx="1932326" cy="171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://www.clipartbest.com/cliparts/7Ta/KyX/7TaKyXk8c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767" y="1974036"/>
            <a:ext cx="1743079" cy="169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images.all-free-download.com/images/graphicthumb/measuring_tape_clip_art_10621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71" y="3136463"/>
            <a:ext cx="1556327" cy="15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06" y="1099265"/>
            <a:ext cx="2622493" cy="174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86854" y="1869743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24899" y="3147155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24899" y="4419426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24899" y="5761987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6854" y="3136463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8854" y="4419426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6854" y="5796817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83045" y="1869743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5327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Measuring Liquids – Meniscus 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25" y="1347318"/>
            <a:ext cx="4065790" cy="5385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50" y="1700012"/>
            <a:ext cx="6092220" cy="494254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774282" y="2829903"/>
            <a:ext cx="3584107" cy="2682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The meniscus is the curved shape we see in a thin container of liquid.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085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Mincho</vt:lpstr>
      <vt:lpstr>Arial</vt:lpstr>
      <vt:lpstr>Calibri</vt:lpstr>
      <vt:lpstr>Calibri Light</vt:lpstr>
      <vt:lpstr>Janda Safe and Sound</vt:lpstr>
      <vt:lpstr>Times New Roman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1</cp:revision>
  <dcterms:created xsi:type="dcterms:W3CDTF">2016-02-15T05:40:22Z</dcterms:created>
  <dcterms:modified xsi:type="dcterms:W3CDTF">2016-02-15T05:40:33Z</dcterms:modified>
</cp:coreProperties>
</file>