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6D48F4-51EE-488F-9913-855038FA59AB}" type="doc">
      <dgm:prSet loTypeId="urn:microsoft.com/office/officeart/2008/layout/VerticalCurv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AU"/>
        </a:p>
      </dgm:t>
    </dgm:pt>
    <dgm:pt modelId="{48E844A2-1BCA-4807-97CF-02D1F6BB1175}">
      <dgm:prSet phldrT="[Text]"/>
      <dgm:spPr/>
      <dgm:t>
        <a:bodyPr/>
        <a:lstStyle/>
        <a:p>
          <a:r>
            <a:rPr lang="en-AU" dirty="0" smtClean="0"/>
            <a:t>Air holes closed		</a:t>
          </a:r>
          <a:endParaRPr lang="en-AU" dirty="0"/>
        </a:p>
      </dgm:t>
    </dgm:pt>
    <dgm:pt modelId="{742CBD86-FF51-4BA3-AF0A-1A401C025ABA}" type="parTrans" cxnId="{FBA3B849-0580-4016-8B44-40BF6413DD26}">
      <dgm:prSet/>
      <dgm:spPr/>
      <dgm:t>
        <a:bodyPr/>
        <a:lstStyle/>
        <a:p>
          <a:endParaRPr lang="en-AU"/>
        </a:p>
      </dgm:t>
    </dgm:pt>
    <dgm:pt modelId="{08D0BA35-1BBA-4960-AE92-DB537A797C85}" type="sibTrans" cxnId="{FBA3B849-0580-4016-8B44-40BF6413DD26}">
      <dgm:prSet/>
      <dgm:spPr/>
      <dgm:t>
        <a:bodyPr/>
        <a:lstStyle/>
        <a:p>
          <a:endParaRPr lang="en-AU"/>
        </a:p>
      </dgm:t>
    </dgm:pt>
    <dgm:pt modelId="{663CC17C-D3E0-4C98-84F6-250125CEDBB7}">
      <dgm:prSet phldrT="[Text]"/>
      <dgm:spPr/>
      <dgm:t>
        <a:bodyPr/>
        <a:lstStyle/>
        <a:p>
          <a:r>
            <a:rPr lang="en-AU" dirty="0" smtClean="0"/>
            <a:t>Safety Flame</a:t>
          </a:r>
          <a:endParaRPr lang="en-AU" dirty="0"/>
        </a:p>
      </dgm:t>
    </dgm:pt>
    <dgm:pt modelId="{6FECAC9B-F829-45A4-8512-A1D7CD5EE5E8}" type="parTrans" cxnId="{67BC4A14-5DA9-4AAE-BA3C-C8EE05FE53C1}">
      <dgm:prSet/>
      <dgm:spPr/>
      <dgm:t>
        <a:bodyPr/>
        <a:lstStyle/>
        <a:p>
          <a:endParaRPr lang="en-AU"/>
        </a:p>
      </dgm:t>
    </dgm:pt>
    <dgm:pt modelId="{D1D244DD-C87B-4B43-8A0C-22BA98DCF6AE}" type="sibTrans" cxnId="{67BC4A14-5DA9-4AAE-BA3C-C8EE05FE53C1}">
      <dgm:prSet/>
      <dgm:spPr/>
      <dgm:t>
        <a:bodyPr/>
        <a:lstStyle/>
        <a:p>
          <a:endParaRPr lang="en-AU"/>
        </a:p>
      </dgm:t>
    </dgm:pt>
    <dgm:pt modelId="{C10C8AAA-F5B3-45BF-998D-70E74315B711}">
      <dgm:prSet phldrT="[Text]"/>
      <dgm:spPr/>
      <dgm:t>
        <a:bodyPr/>
        <a:lstStyle/>
        <a:p>
          <a:r>
            <a:rPr lang="en-AU" dirty="0" smtClean="0"/>
            <a:t>Relatively Cool</a:t>
          </a:r>
          <a:endParaRPr lang="en-AU" dirty="0"/>
        </a:p>
      </dgm:t>
    </dgm:pt>
    <dgm:pt modelId="{634A8D50-5840-4EF3-886D-62CF264A8007}" type="parTrans" cxnId="{639BD26F-4225-4E1A-B76A-A7DA1EAAE792}">
      <dgm:prSet/>
      <dgm:spPr/>
      <dgm:t>
        <a:bodyPr/>
        <a:lstStyle/>
        <a:p>
          <a:endParaRPr lang="en-AU"/>
        </a:p>
      </dgm:t>
    </dgm:pt>
    <dgm:pt modelId="{3A7D037A-84FC-439D-97F1-76BE0128AD8F}" type="sibTrans" cxnId="{639BD26F-4225-4E1A-B76A-A7DA1EAAE792}">
      <dgm:prSet/>
      <dgm:spPr/>
      <dgm:t>
        <a:bodyPr/>
        <a:lstStyle/>
        <a:p>
          <a:endParaRPr lang="en-AU"/>
        </a:p>
      </dgm:t>
    </dgm:pt>
    <dgm:pt modelId="{0C11FF60-43C6-430B-BEB8-80C3BBF28669}">
      <dgm:prSet/>
      <dgm:spPr/>
      <dgm:t>
        <a:bodyPr/>
        <a:lstStyle/>
        <a:p>
          <a:r>
            <a:rPr lang="en-AU" dirty="0" smtClean="0"/>
            <a:t>Highly Visible</a:t>
          </a:r>
          <a:endParaRPr lang="en-AU" dirty="0"/>
        </a:p>
      </dgm:t>
    </dgm:pt>
    <dgm:pt modelId="{0C16677A-1275-40C9-9EA3-4F1C93C5ABB8}" type="parTrans" cxnId="{BEC7C190-81CA-4875-968A-74F3D34276CC}">
      <dgm:prSet/>
      <dgm:spPr/>
      <dgm:t>
        <a:bodyPr/>
        <a:lstStyle/>
        <a:p>
          <a:endParaRPr lang="en-AU"/>
        </a:p>
      </dgm:t>
    </dgm:pt>
    <dgm:pt modelId="{6AE3B8F8-2D36-4C94-B7CB-B18FD67560AA}" type="sibTrans" cxnId="{BEC7C190-81CA-4875-968A-74F3D34276CC}">
      <dgm:prSet/>
      <dgm:spPr/>
      <dgm:t>
        <a:bodyPr/>
        <a:lstStyle/>
        <a:p>
          <a:endParaRPr lang="en-AU"/>
        </a:p>
      </dgm:t>
    </dgm:pt>
    <dgm:pt modelId="{E9B29A23-3BAF-44EB-ACE5-DCE92C72A1B1}">
      <dgm:prSet/>
      <dgm:spPr/>
      <dgm:t>
        <a:bodyPr/>
        <a:lstStyle/>
        <a:p>
          <a:r>
            <a:rPr lang="en-AU" dirty="0" smtClean="0"/>
            <a:t>Dirty Flame</a:t>
          </a:r>
          <a:endParaRPr lang="en-AU" dirty="0"/>
        </a:p>
      </dgm:t>
    </dgm:pt>
    <dgm:pt modelId="{ED6946CA-7A39-469D-8EFD-6628B1205D2D}" type="parTrans" cxnId="{A122A200-6489-4CFC-A233-B047860852BB}">
      <dgm:prSet/>
      <dgm:spPr/>
      <dgm:t>
        <a:bodyPr/>
        <a:lstStyle/>
        <a:p>
          <a:endParaRPr lang="en-AU"/>
        </a:p>
      </dgm:t>
    </dgm:pt>
    <dgm:pt modelId="{8A482E17-343C-4B8D-A237-E4400647E4FF}" type="sibTrans" cxnId="{A122A200-6489-4CFC-A233-B047860852BB}">
      <dgm:prSet/>
      <dgm:spPr/>
      <dgm:t>
        <a:bodyPr/>
        <a:lstStyle/>
        <a:p>
          <a:endParaRPr lang="en-AU"/>
        </a:p>
      </dgm:t>
    </dgm:pt>
    <dgm:pt modelId="{9983FF86-FEBC-4B8A-A61A-99A9BE15D281}" type="pres">
      <dgm:prSet presAssocID="{DD6D48F4-51EE-488F-9913-855038FA59A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AU"/>
        </a:p>
      </dgm:t>
    </dgm:pt>
    <dgm:pt modelId="{7C04F35F-B18E-4C3B-AAA5-F464533B5229}" type="pres">
      <dgm:prSet presAssocID="{DD6D48F4-51EE-488F-9913-855038FA59AB}" presName="Name1" presStyleCnt="0"/>
      <dgm:spPr/>
    </dgm:pt>
    <dgm:pt modelId="{0982DBB4-3651-4A04-8013-5875D787F643}" type="pres">
      <dgm:prSet presAssocID="{DD6D48F4-51EE-488F-9913-855038FA59AB}" presName="cycle" presStyleCnt="0"/>
      <dgm:spPr/>
    </dgm:pt>
    <dgm:pt modelId="{53C3BE51-DDEA-4FEF-99EC-DCE75CAA5303}" type="pres">
      <dgm:prSet presAssocID="{DD6D48F4-51EE-488F-9913-855038FA59AB}" presName="srcNode" presStyleLbl="node1" presStyleIdx="0" presStyleCnt="5"/>
      <dgm:spPr/>
    </dgm:pt>
    <dgm:pt modelId="{D8B6174C-81B0-4764-A639-2001E7F931E1}" type="pres">
      <dgm:prSet presAssocID="{DD6D48F4-51EE-488F-9913-855038FA59AB}" presName="conn" presStyleLbl="parChTrans1D2" presStyleIdx="0" presStyleCnt="1"/>
      <dgm:spPr/>
      <dgm:t>
        <a:bodyPr/>
        <a:lstStyle/>
        <a:p>
          <a:endParaRPr lang="en-AU"/>
        </a:p>
      </dgm:t>
    </dgm:pt>
    <dgm:pt modelId="{7AA9EC8A-4EB9-4139-B941-F6DFF54B4D23}" type="pres">
      <dgm:prSet presAssocID="{DD6D48F4-51EE-488F-9913-855038FA59AB}" presName="extraNode" presStyleLbl="node1" presStyleIdx="0" presStyleCnt="5"/>
      <dgm:spPr/>
    </dgm:pt>
    <dgm:pt modelId="{F6196F4C-336D-4DCA-84E0-3B86478FAAE7}" type="pres">
      <dgm:prSet presAssocID="{DD6D48F4-51EE-488F-9913-855038FA59AB}" presName="dstNode" presStyleLbl="node1" presStyleIdx="0" presStyleCnt="5"/>
      <dgm:spPr/>
    </dgm:pt>
    <dgm:pt modelId="{98D6ADE0-4091-4DFC-84D0-D14A4DE97506}" type="pres">
      <dgm:prSet presAssocID="{48E844A2-1BCA-4807-97CF-02D1F6BB1175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E7DCDF9-1636-4D81-85C4-775135AA8FD2}" type="pres">
      <dgm:prSet presAssocID="{48E844A2-1BCA-4807-97CF-02D1F6BB1175}" presName="accent_1" presStyleCnt="0"/>
      <dgm:spPr/>
    </dgm:pt>
    <dgm:pt modelId="{33D9B33E-7955-40AB-B206-6F7C3CAD20C5}" type="pres">
      <dgm:prSet presAssocID="{48E844A2-1BCA-4807-97CF-02D1F6BB1175}" presName="accentRepeatNode" presStyleLbl="solidFgAcc1" presStyleIdx="0" presStyleCnt="5"/>
      <dgm:spPr/>
    </dgm:pt>
    <dgm:pt modelId="{0DF2FD92-DF9F-4B43-8DE9-722F77CC6D6B}" type="pres">
      <dgm:prSet presAssocID="{663CC17C-D3E0-4C98-84F6-250125CEDBB7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D333734-0111-4D71-B6A9-A9EB7E116329}" type="pres">
      <dgm:prSet presAssocID="{663CC17C-D3E0-4C98-84F6-250125CEDBB7}" presName="accent_2" presStyleCnt="0"/>
      <dgm:spPr/>
    </dgm:pt>
    <dgm:pt modelId="{53112D21-AA96-49E6-839D-B1CD90351851}" type="pres">
      <dgm:prSet presAssocID="{663CC17C-D3E0-4C98-84F6-250125CEDBB7}" presName="accentRepeatNode" presStyleLbl="solidFgAcc1" presStyleIdx="1" presStyleCnt="5"/>
      <dgm:spPr/>
    </dgm:pt>
    <dgm:pt modelId="{FA3BD881-1539-43A8-A576-0B1A3130D4C1}" type="pres">
      <dgm:prSet presAssocID="{C10C8AAA-F5B3-45BF-998D-70E74315B71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0FBD1CE-BAA2-4DC8-B8EF-945F2F5CE130}" type="pres">
      <dgm:prSet presAssocID="{C10C8AAA-F5B3-45BF-998D-70E74315B711}" presName="accent_3" presStyleCnt="0"/>
      <dgm:spPr/>
    </dgm:pt>
    <dgm:pt modelId="{D2FBA58D-D78F-459D-B297-5372B92E54B9}" type="pres">
      <dgm:prSet presAssocID="{C10C8AAA-F5B3-45BF-998D-70E74315B711}" presName="accentRepeatNode" presStyleLbl="solidFgAcc1" presStyleIdx="2" presStyleCnt="5"/>
      <dgm:spPr/>
    </dgm:pt>
    <dgm:pt modelId="{4E24D42A-49E7-4C72-99B6-6DEB9DAB8D1F}" type="pres">
      <dgm:prSet presAssocID="{0C11FF60-43C6-430B-BEB8-80C3BBF28669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FCE1755-12FC-4600-B0CB-DF2297D2EFE7}" type="pres">
      <dgm:prSet presAssocID="{0C11FF60-43C6-430B-BEB8-80C3BBF28669}" presName="accent_4" presStyleCnt="0"/>
      <dgm:spPr/>
    </dgm:pt>
    <dgm:pt modelId="{D4751338-4D84-4E28-9D04-8FBEA8E2BC87}" type="pres">
      <dgm:prSet presAssocID="{0C11FF60-43C6-430B-BEB8-80C3BBF28669}" presName="accentRepeatNode" presStyleLbl="solidFgAcc1" presStyleIdx="3" presStyleCnt="5"/>
      <dgm:spPr/>
    </dgm:pt>
    <dgm:pt modelId="{0C73C7E4-70FC-467E-8B12-C273C6390212}" type="pres">
      <dgm:prSet presAssocID="{E9B29A23-3BAF-44EB-ACE5-DCE92C72A1B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55D6670-DFC8-4D3F-93A5-E477FD718DEE}" type="pres">
      <dgm:prSet presAssocID="{E9B29A23-3BAF-44EB-ACE5-DCE92C72A1B1}" presName="accent_5" presStyleCnt="0"/>
      <dgm:spPr/>
    </dgm:pt>
    <dgm:pt modelId="{E2D5C796-AD0A-4584-BEA7-3F7584237705}" type="pres">
      <dgm:prSet presAssocID="{E9B29A23-3BAF-44EB-ACE5-DCE92C72A1B1}" presName="accentRepeatNode" presStyleLbl="solidFgAcc1" presStyleIdx="4" presStyleCnt="5"/>
      <dgm:spPr/>
    </dgm:pt>
  </dgm:ptLst>
  <dgm:cxnLst>
    <dgm:cxn modelId="{4C0EF5E1-AB01-426B-AC0F-529E25AD9595}" type="presOf" srcId="{08D0BA35-1BBA-4960-AE92-DB537A797C85}" destId="{D8B6174C-81B0-4764-A639-2001E7F931E1}" srcOrd="0" destOrd="0" presId="urn:microsoft.com/office/officeart/2008/layout/VerticalCurvedList"/>
    <dgm:cxn modelId="{98DA6D30-31BE-4A8A-81D5-EF24E5F73657}" type="presOf" srcId="{C10C8AAA-F5B3-45BF-998D-70E74315B711}" destId="{FA3BD881-1539-43A8-A576-0B1A3130D4C1}" srcOrd="0" destOrd="0" presId="urn:microsoft.com/office/officeart/2008/layout/VerticalCurvedList"/>
    <dgm:cxn modelId="{FC4B77A2-B3D8-44B1-95FE-E1896105453F}" type="presOf" srcId="{DD6D48F4-51EE-488F-9913-855038FA59AB}" destId="{9983FF86-FEBC-4B8A-A61A-99A9BE15D281}" srcOrd="0" destOrd="0" presId="urn:microsoft.com/office/officeart/2008/layout/VerticalCurvedList"/>
    <dgm:cxn modelId="{67BC4A14-5DA9-4AAE-BA3C-C8EE05FE53C1}" srcId="{DD6D48F4-51EE-488F-9913-855038FA59AB}" destId="{663CC17C-D3E0-4C98-84F6-250125CEDBB7}" srcOrd="1" destOrd="0" parTransId="{6FECAC9B-F829-45A4-8512-A1D7CD5EE5E8}" sibTransId="{D1D244DD-C87B-4B43-8A0C-22BA98DCF6AE}"/>
    <dgm:cxn modelId="{D4338F79-B5C6-4AB1-9B3D-9FB615021A3D}" type="presOf" srcId="{48E844A2-1BCA-4807-97CF-02D1F6BB1175}" destId="{98D6ADE0-4091-4DFC-84D0-D14A4DE97506}" srcOrd="0" destOrd="0" presId="urn:microsoft.com/office/officeart/2008/layout/VerticalCurvedList"/>
    <dgm:cxn modelId="{604CD6E1-282E-4ACE-A719-1E6B9D7DDAB9}" type="presOf" srcId="{E9B29A23-3BAF-44EB-ACE5-DCE92C72A1B1}" destId="{0C73C7E4-70FC-467E-8B12-C273C6390212}" srcOrd="0" destOrd="0" presId="urn:microsoft.com/office/officeart/2008/layout/VerticalCurvedList"/>
    <dgm:cxn modelId="{BEC7C190-81CA-4875-968A-74F3D34276CC}" srcId="{DD6D48F4-51EE-488F-9913-855038FA59AB}" destId="{0C11FF60-43C6-430B-BEB8-80C3BBF28669}" srcOrd="3" destOrd="0" parTransId="{0C16677A-1275-40C9-9EA3-4F1C93C5ABB8}" sibTransId="{6AE3B8F8-2D36-4C94-B7CB-B18FD67560AA}"/>
    <dgm:cxn modelId="{E7126D54-45C0-460D-B21B-98CDAEA34A24}" type="presOf" srcId="{663CC17C-D3E0-4C98-84F6-250125CEDBB7}" destId="{0DF2FD92-DF9F-4B43-8DE9-722F77CC6D6B}" srcOrd="0" destOrd="0" presId="urn:microsoft.com/office/officeart/2008/layout/VerticalCurvedList"/>
    <dgm:cxn modelId="{5717BD3E-85EA-4555-9E74-D45647281EFE}" type="presOf" srcId="{0C11FF60-43C6-430B-BEB8-80C3BBF28669}" destId="{4E24D42A-49E7-4C72-99B6-6DEB9DAB8D1F}" srcOrd="0" destOrd="0" presId="urn:microsoft.com/office/officeart/2008/layout/VerticalCurvedList"/>
    <dgm:cxn modelId="{FBA3B849-0580-4016-8B44-40BF6413DD26}" srcId="{DD6D48F4-51EE-488F-9913-855038FA59AB}" destId="{48E844A2-1BCA-4807-97CF-02D1F6BB1175}" srcOrd="0" destOrd="0" parTransId="{742CBD86-FF51-4BA3-AF0A-1A401C025ABA}" sibTransId="{08D0BA35-1BBA-4960-AE92-DB537A797C85}"/>
    <dgm:cxn modelId="{A122A200-6489-4CFC-A233-B047860852BB}" srcId="{DD6D48F4-51EE-488F-9913-855038FA59AB}" destId="{E9B29A23-3BAF-44EB-ACE5-DCE92C72A1B1}" srcOrd="4" destOrd="0" parTransId="{ED6946CA-7A39-469D-8EFD-6628B1205D2D}" sibTransId="{8A482E17-343C-4B8D-A237-E4400647E4FF}"/>
    <dgm:cxn modelId="{639BD26F-4225-4E1A-B76A-A7DA1EAAE792}" srcId="{DD6D48F4-51EE-488F-9913-855038FA59AB}" destId="{C10C8AAA-F5B3-45BF-998D-70E74315B711}" srcOrd="2" destOrd="0" parTransId="{634A8D50-5840-4EF3-886D-62CF264A8007}" sibTransId="{3A7D037A-84FC-439D-97F1-76BE0128AD8F}"/>
    <dgm:cxn modelId="{42E90AC2-181B-4E22-9516-F16C7BC0F931}" type="presParOf" srcId="{9983FF86-FEBC-4B8A-A61A-99A9BE15D281}" destId="{7C04F35F-B18E-4C3B-AAA5-F464533B5229}" srcOrd="0" destOrd="0" presId="urn:microsoft.com/office/officeart/2008/layout/VerticalCurvedList"/>
    <dgm:cxn modelId="{3D537B60-FACB-4197-A0E9-16171A5FBDE0}" type="presParOf" srcId="{7C04F35F-B18E-4C3B-AAA5-F464533B5229}" destId="{0982DBB4-3651-4A04-8013-5875D787F643}" srcOrd="0" destOrd="0" presId="urn:microsoft.com/office/officeart/2008/layout/VerticalCurvedList"/>
    <dgm:cxn modelId="{9859A5AC-BB18-4B27-9D85-FE8B947CE256}" type="presParOf" srcId="{0982DBB4-3651-4A04-8013-5875D787F643}" destId="{53C3BE51-DDEA-4FEF-99EC-DCE75CAA5303}" srcOrd="0" destOrd="0" presId="urn:microsoft.com/office/officeart/2008/layout/VerticalCurvedList"/>
    <dgm:cxn modelId="{533804D7-9563-4065-8467-B2D27A64C73F}" type="presParOf" srcId="{0982DBB4-3651-4A04-8013-5875D787F643}" destId="{D8B6174C-81B0-4764-A639-2001E7F931E1}" srcOrd="1" destOrd="0" presId="urn:microsoft.com/office/officeart/2008/layout/VerticalCurvedList"/>
    <dgm:cxn modelId="{CCAAC956-80AA-40C2-B883-D19FE6B04449}" type="presParOf" srcId="{0982DBB4-3651-4A04-8013-5875D787F643}" destId="{7AA9EC8A-4EB9-4139-B941-F6DFF54B4D23}" srcOrd="2" destOrd="0" presId="urn:microsoft.com/office/officeart/2008/layout/VerticalCurvedList"/>
    <dgm:cxn modelId="{FD4AF660-908D-4D9F-B7EE-44EF4C36B838}" type="presParOf" srcId="{0982DBB4-3651-4A04-8013-5875D787F643}" destId="{F6196F4C-336D-4DCA-84E0-3B86478FAAE7}" srcOrd="3" destOrd="0" presId="urn:microsoft.com/office/officeart/2008/layout/VerticalCurvedList"/>
    <dgm:cxn modelId="{488C725F-FE3B-49E2-A636-2027D22215C7}" type="presParOf" srcId="{7C04F35F-B18E-4C3B-AAA5-F464533B5229}" destId="{98D6ADE0-4091-4DFC-84D0-D14A4DE97506}" srcOrd="1" destOrd="0" presId="urn:microsoft.com/office/officeart/2008/layout/VerticalCurvedList"/>
    <dgm:cxn modelId="{EC7E188F-347F-4C47-B388-14E5F48384B0}" type="presParOf" srcId="{7C04F35F-B18E-4C3B-AAA5-F464533B5229}" destId="{5E7DCDF9-1636-4D81-85C4-775135AA8FD2}" srcOrd="2" destOrd="0" presId="urn:microsoft.com/office/officeart/2008/layout/VerticalCurvedList"/>
    <dgm:cxn modelId="{95EAE6C6-4AC2-4D93-B7DF-F897AB303D0E}" type="presParOf" srcId="{5E7DCDF9-1636-4D81-85C4-775135AA8FD2}" destId="{33D9B33E-7955-40AB-B206-6F7C3CAD20C5}" srcOrd="0" destOrd="0" presId="urn:microsoft.com/office/officeart/2008/layout/VerticalCurvedList"/>
    <dgm:cxn modelId="{E902168A-D6D6-43D3-9E68-4A8545B7ECC6}" type="presParOf" srcId="{7C04F35F-B18E-4C3B-AAA5-F464533B5229}" destId="{0DF2FD92-DF9F-4B43-8DE9-722F77CC6D6B}" srcOrd="3" destOrd="0" presId="urn:microsoft.com/office/officeart/2008/layout/VerticalCurvedList"/>
    <dgm:cxn modelId="{CBB84BCE-EF66-485B-A730-79D8AA6707C4}" type="presParOf" srcId="{7C04F35F-B18E-4C3B-AAA5-F464533B5229}" destId="{4D333734-0111-4D71-B6A9-A9EB7E116329}" srcOrd="4" destOrd="0" presId="urn:microsoft.com/office/officeart/2008/layout/VerticalCurvedList"/>
    <dgm:cxn modelId="{D2F3E595-B28C-4EA6-859A-6291F67E6466}" type="presParOf" srcId="{4D333734-0111-4D71-B6A9-A9EB7E116329}" destId="{53112D21-AA96-49E6-839D-B1CD90351851}" srcOrd="0" destOrd="0" presId="urn:microsoft.com/office/officeart/2008/layout/VerticalCurvedList"/>
    <dgm:cxn modelId="{B933109E-3018-473A-967D-834EA92521F3}" type="presParOf" srcId="{7C04F35F-B18E-4C3B-AAA5-F464533B5229}" destId="{FA3BD881-1539-43A8-A576-0B1A3130D4C1}" srcOrd="5" destOrd="0" presId="urn:microsoft.com/office/officeart/2008/layout/VerticalCurvedList"/>
    <dgm:cxn modelId="{7198700F-F0C7-462E-9B95-3701ADCF1FBA}" type="presParOf" srcId="{7C04F35F-B18E-4C3B-AAA5-F464533B5229}" destId="{60FBD1CE-BAA2-4DC8-B8EF-945F2F5CE130}" srcOrd="6" destOrd="0" presId="urn:microsoft.com/office/officeart/2008/layout/VerticalCurvedList"/>
    <dgm:cxn modelId="{C864936F-905B-4128-8248-15DCE8F62004}" type="presParOf" srcId="{60FBD1CE-BAA2-4DC8-B8EF-945F2F5CE130}" destId="{D2FBA58D-D78F-459D-B297-5372B92E54B9}" srcOrd="0" destOrd="0" presId="urn:microsoft.com/office/officeart/2008/layout/VerticalCurvedList"/>
    <dgm:cxn modelId="{DC7D098A-68FE-48F0-B682-F9AE5695612E}" type="presParOf" srcId="{7C04F35F-B18E-4C3B-AAA5-F464533B5229}" destId="{4E24D42A-49E7-4C72-99B6-6DEB9DAB8D1F}" srcOrd="7" destOrd="0" presId="urn:microsoft.com/office/officeart/2008/layout/VerticalCurvedList"/>
    <dgm:cxn modelId="{B1C4B0C4-6D59-4988-B035-7D20D0F692F6}" type="presParOf" srcId="{7C04F35F-B18E-4C3B-AAA5-F464533B5229}" destId="{2FCE1755-12FC-4600-B0CB-DF2297D2EFE7}" srcOrd="8" destOrd="0" presId="urn:microsoft.com/office/officeart/2008/layout/VerticalCurvedList"/>
    <dgm:cxn modelId="{59C1DD02-E8F4-43AE-9078-FA94C8E398BB}" type="presParOf" srcId="{2FCE1755-12FC-4600-B0CB-DF2297D2EFE7}" destId="{D4751338-4D84-4E28-9D04-8FBEA8E2BC87}" srcOrd="0" destOrd="0" presId="urn:microsoft.com/office/officeart/2008/layout/VerticalCurvedList"/>
    <dgm:cxn modelId="{2BC8867E-2269-48EA-99BF-2344D694C0E2}" type="presParOf" srcId="{7C04F35F-B18E-4C3B-AAA5-F464533B5229}" destId="{0C73C7E4-70FC-467E-8B12-C273C6390212}" srcOrd="9" destOrd="0" presId="urn:microsoft.com/office/officeart/2008/layout/VerticalCurvedList"/>
    <dgm:cxn modelId="{02E364E8-FD15-4D2D-B2B3-D1249B813E18}" type="presParOf" srcId="{7C04F35F-B18E-4C3B-AAA5-F464533B5229}" destId="{F55D6670-DFC8-4D3F-93A5-E477FD718DEE}" srcOrd="10" destOrd="0" presId="urn:microsoft.com/office/officeart/2008/layout/VerticalCurvedList"/>
    <dgm:cxn modelId="{5EBF2A27-D2C9-448C-8A08-70CEB0EE42AC}" type="presParOf" srcId="{F55D6670-DFC8-4D3F-93A5-E477FD718DEE}" destId="{E2D5C796-AD0A-4584-BEA7-3F758423770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6D48F4-51EE-488F-9913-855038FA59A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48E844A2-1BCA-4807-97CF-02D1F6BB1175}">
      <dgm:prSet phldrT="[Text]"/>
      <dgm:spPr/>
      <dgm:t>
        <a:bodyPr/>
        <a:lstStyle/>
        <a:p>
          <a:r>
            <a:rPr lang="en-AU" dirty="0" smtClean="0"/>
            <a:t>Air holes open		</a:t>
          </a:r>
          <a:endParaRPr lang="en-AU" dirty="0"/>
        </a:p>
      </dgm:t>
    </dgm:pt>
    <dgm:pt modelId="{742CBD86-FF51-4BA3-AF0A-1A401C025ABA}" type="parTrans" cxnId="{FBA3B849-0580-4016-8B44-40BF6413DD26}">
      <dgm:prSet/>
      <dgm:spPr/>
      <dgm:t>
        <a:bodyPr/>
        <a:lstStyle/>
        <a:p>
          <a:endParaRPr lang="en-AU"/>
        </a:p>
      </dgm:t>
    </dgm:pt>
    <dgm:pt modelId="{08D0BA35-1BBA-4960-AE92-DB537A797C85}" type="sibTrans" cxnId="{FBA3B849-0580-4016-8B44-40BF6413DD26}">
      <dgm:prSet/>
      <dgm:spPr/>
      <dgm:t>
        <a:bodyPr/>
        <a:lstStyle/>
        <a:p>
          <a:endParaRPr lang="en-AU"/>
        </a:p>
      </dgm:t>
    </dgm:pt>
    <dgm:pt modelId="{663CC17C-D3E0-4C98-84F6-250125CEDBB7}">
      <dgm:prSet phldrT="[Text]"/>
      <dgm:spPr/>
      <dgm:t>
        <a:bodyPr/>
        <a:lstStyle/>
        <a:p>
          <a:r>
            <a:rPr lang="en-AU" dirty="0" smtClean="0"/>
            <a:t>Heating Flame</a:t>
          </a:r>
          <a:endParaRPr lang="en-AU" dirty="0"/>
        </a:p>
      </dgm:t>
    </dgm:pt>
    <dgm:pt modelId="{6FECAC9B-F829-45A4-8512-A1D7CD5EE5E8}" type="parTrans" cxnId="{67BC4A14-5DA9-4AAE-BA3C-C8EE05FE53C1}">
      <dgm:prSet/>
      <dgm:spPr/>
      <dgm:t>
        <a:bodyPr/>
        <a:lstStyle/>
        <a:p>
          <a:endParaRPr lang="en-AU"/>
        </a:p>
      </dgm:t>
    </dgm:pt>
    <dgm:pt modelId="{D1D244DD-C87B-4B43-8A0C-22BA98DCF6AE}" type="sibTrans" cxnId="{67BC4A14-5DA9-4AAE-BA3C-C8EE05FE53C1}">
      <dgm:prSet/>
      <dgm:spPr/>
      <dgm:t>
        <a:bodyPr/>
        <a:lstStyle/>
        <a:p>
          <a:endParaRPr lang="en-AU"/>
        </a:p>
      </dgm:t>
    </dgm:pt>
    <dgm:pt modelId="{C10C8AAA-F5B3-45BF-998D-70E74315B711}">
      <dgm:prSet phldrT="[Text]"/>
      <dgm:spPr/>
      <dgm:t>
        <a:bodyPr/>
        <a:lstStyle/>
        <a:p>
          <a:r>
            <a:rPr lang="en-AU" dirty="0" smtClean="0"/>
            <a:t>Relatively Hot</a:t>
          </a:r>
          <a:endParaRPr lang="en-AU" dirty="0"/>
        </a:p>
      </dgm:t>
    </dgm:pt>
    <dgm:pt modelId="{634A8D50-5840-4EF3-886D-62CF264A8007}" type="parTrans" cxnId="{639BD26F-4225-4E1A-B76A-A7DA1EAAE792}">
      <dgm:prSet/>
      <dgm:spPr/>
      <dgm:t>
        <a:bodyPr/>
        <a:lstStyle/>
        <a:p>
          <a:endParaRPr lang="en-AU"/>
        </a:p>
      </dgm:t>
    </dgm:pt>
    <dgm:pt modelId="{3A7D037A-84FC-439D-97F1-76BE0128AD8F}" type="sibTrans" cxnId="{639BD26F-4225-4E1A-B76A-A7DA1EAAE792}">
      <dgm:prSet/>
      <dgm:spPr/>
      <dgm:t>
        <a:bodyPr/>
        <a:lstStyle/>
        <a:p>
          <a:endParaRPr lang="en-AU"/>
        </a:p>
      </dgm:t>
    </dgm:pt>
    <dgm:pt modelId="{0C11FF60-43C6-430B-BEB8-80C3BBF28669}">
      <dgm:prSet/>
      <dgm:spPr/>
      <dgm:t>
        <a:bodyPr/>
        <a:lstStyle/>
        <a:p>
          <a:r>
            <a:rPr lang="en-AU" dirty="0" smtClean="0"/>
            <a:t>Difficult to see</a:t>
          </a:r>
          <a:endParaRPr lang="en-AU" dirty="0"/>
        </a:p>
      </dgm:t>
    </dgm:pt>
    <dgm:pt modelId="{0C16677A-1275-40C9-9EA3-4F1C93C5ABB8}" type="parTrans" cxnId="{BEC7C190-81CA-4875-968A-74F3D34276CC}">
      <dgm:prSet/>
      <dgm:spPr/>
      <dgm:t>
        <a:bodyPr/>
        <a:lstStyle/>
        <a:p>
          <a:endParaRPr lang="en-AU"/>
        </a:p>
      </dgm:t>
    </dgm:pt>
    <dgm:pt modelId="{6AE3B8F8-2D36-4C94-B7CB-B18FD67560AA}" type="sibTrans" cxnId="{BEC7C190-81CA-4875-968A-74F3D34276CC}">
      <dgm:prSet/>
      <dgm:spPr/>
      <dgm:t>
        <a:bodyPr/>
        <a:lstStyle/>
        <a:p>
          <a:endParaRPr lang="en-AU"/>
        </a:p>
      </dgm:t>
    </dgm:pt>
    <dgm:pt modelId="{E9B29A23-3BAF-44EB-ACE5-DCE92C72A1B1}">
      <dgm:prSet/>
      <dgm:spPr/>
      <dgm:t>
        <a:bodyPr/>
        <a:lstStyle/>
        <a:p>
          <a:r>
            <a:rPr lang="en-AU" dirty="0" smtClean="0"/>
            <a:t>Clean Flame</a:t>
          </a:r>
          <a:endParaRPr lang="en-AU" dirty="0"/>
        </a:p>
      </dgm:t>
    </dgm:pt>
    <dgm:pt modelId="{ED6946CA-7A39-469D-8EFD-6628B1205D2D}" type="parTrans" cxnId="{A122A200-6489-4CFC-A233-B047860852BB}">
      <dgm:prSet/>
      <dgm:spPr/>
      <dgm:t>
        <a:bodyPr/>
        <a:lstStyle/>
        <a:p>
          <a:endParaRPr lang="en-AU"/>
        </a:p>
      </dgm:t>
    </dgm:pt>
    <dgm:pt modelId="{8A482E17-343C-4B8D-A237-E4400647E4FF}" type="sibTrans" cxnId="{A122A200-6489-4CFC-A233-B047860852BB}">
      <dgm:prSet/>
      <dgm:spPr/>
      <dgm:t>
        <a:bodyPr/>
        <a:lstStyle/>
        <a:p>
          <a:endParaRPr lang="en-AU"/>
        </a:p>
      </dgm:t>
    </dgm:pt>
    <dgm:pt modelId="{9983FF86-FEBC-4B8A-A61A-99A9BE15D281}" type="pres">
      <dgm:prSet presAssocID="{DD6D48F4-51EE-488F-9913-855038FA59A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AU"/>
        </a:p>
      </dgm:t>
    </dgm:pt>
    <dgm:pt modelId="{7C04F35F-B18E-4C3B-AAA5-F464533B5229}" type="pres">
      <dgm:prSet presAssocID="{DD6D48F4-51EE-488F-9913-855038FA59AB}" presName="Name1" presStyleCnt="0"/>
      <dgm:spPr/>
    </dgm:pt>
    <dgm:pt modelId="{0982DBB4-3651-4A04-8013-5875D787F643}" type="pres">
      <dgm:prSet presAssocID="{DD6D48F4-51EE-488F-9913-855038FA59AB}" presName="cycle" presStyleCnt="0"/>
      <dgm:spPr/>
    </dgm:pt>
    <dgm:pt modelId="{53C3BE51-DDEA-4FEF-99EC-DCE75CAA5303}" type="pres">
      <dgm:prSet presAssocID="{DD6D48F4-51EE-488F-9913-855038FA59AB}" presName="srcNode" presStyleLbl="node1" presStyleIdx="0" presStyleCnt="5"/>
      <dgm:spPr/>
    </dgm:pt>
    <dgm:pt modelId="{D8B6174C-81B0-4764-A639-2001E7F931E1}" type="pres">
      <dgm:prSet presAssocID="{DD6D48F4-51EE-488F-9913-855038FA59AB}" presName="conn" presStyleLbl="parChTrans1D2" presStyleIdx="0" presStyleCnt="1"/>
      <dgm:spPr/>
      <dgm:t>
        <a:bodyPr/>
        <a:lstStyle/>
        <a:p>
          <a:endParaRPr lang="en-AU"/>
        </a:p>
      </dgm:t>
    </dgm:pt>
    <dgm:pt modelId="{7AA9EC8A-4EB9-4139-B941-F6DFF54B4D23}" type="pres">
      <dgm:prSet presAssocID="{DD6D48F4-51EE-488F-9913-855038FA59AB}" presName="extraNode" presStyleLbl="node1" presStyleIdx="0" presStyleCnt="5"/>
      <dgm:spPr/>
    </dgm:pt>
    <dgm:pt modelId="{F6196F4C-336D-4DCA-84E0-3B86478FAAE7}" type="pres">
      <dgm:prSet presAssocID="{DD6D48F4-51EE-488F-9913-855038FA59AB}" presName="dstNode" presStyleLbl="node1" presStyleIdx="0" presStyleCnt="5"/>
      <dgm:spPr/>
    </dgm:pt>
    <dgm:pt modelId="{98D6ADE0-4091-4DFC-84D0-D14A4DE97506}" type="pres">
      <dgm:prSet presAssocID="{48E844A2-1BCA-4807-97CF-02D1F6BB1175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E7DCDF9-1636-4D81-85C4-775135AA8FD2}" type="pres">
      <dgm:prSet presAssocID="{48E844A2-1BCA-4807-97CF-02D1F6BB1175}" presName="accent_1" presStyleCnt="0"/>
      <dgm:spPr/>
    </dgm:pt>
    <dgm:pt modelId="{33D9B33E-7955-40AB-B206-6F7C3CAD20C5}" type="pres">
      <dgm:prSet presAssocID="{48E844A2-1BCA-4807-97CF-02D1F6BB1175}" presName="accentRepeatNode" presStyleLbl="solidFgAcc1" presStyleIdx="0" presStyleCnt="5"/>
      <dgm:spPr/>
    </dgm:pt>
    <dgm:pt modelId="{0DF2FD92-DF9F-4B43-8DE9-722F77CC6D6B}" type="pres">
      <dgm:prSet presAssocID="{663CC17C-D3E0-4C98-84F6-250125CEDBB7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D333734-0111-4D71-B6A9-A9EB7E116329}" type="pres">
      <dgm:prSet presAssocID="{663CC17C-D3E0-4C98-84F6-250125CEDBB7}" presName="accent_2" presStyleCnt="0"/>
      <dgm:spPr/>
    </dgm:pt>
    <dgm:pt modelId="{53112D21-AA96-49E6-839D-B1CD90351851}" type="pres">
      <dgm:prSet presAssocID="{663CC17C-D3E0-4C98-84F6-250125CEDBB7}" presName="accentRepeatNode" presStyleLbl="solidFgAcc1" presStyleIdx="1" presStyleCnt="5"/>
      <dgm:spPr/>
    </dgm:pt>
    <dgm:pt modelId="{FA3BD881-1539-43A8-A576-0B1A3130D4C1}" type="pres">
      <dgm:prSet presAssocID="{C10C8AAA-F5B3-45BF-998D-70E74315B71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0FBD1CE-BAA2-4DC8-B8EF-945F2F5CE130}" type="pres">
      <dgm:prSet presAssocID="{C10C8AAA-F5B3-45BF-998D-70E74315B711}" presName="accent_3" presStyleCnt="0"/>
      <dgm:spPr/>
    </dgm:pt>
    <dgm:pt modelId="{D2FBA58D-D78F-459D-B297-5372B92E54B9}" type="pres">
      <dgm:prSet presAssocID="{C10C8AAA-F5B3-45BF-998D-70E74315B711}" presName="accentRepeatNode" presStyleLbl="solidFgAcc1" presStyleIdx="2" presStyleCnt="5"/>
      <dgm:spPr/>
    </dgm:pt>
    <dgm:pt modelId="{4E24D42A-49E7-4C72-99B6-6DEB9DAB8D1F}" type="pres">
      <dgm:prSet presAssocID="{0C11FF60-43C6-430B-BEB8-80C3BBF28669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FCE1755-12FC-4600-B0CB-DF2297D2EFE7}" type="pres">
      <dgm:prSet presAssocID="{0C11FF60-43C6-430B-BEB8-80C3BBF28669}" presName="accent_4" presStyleCnt="0"/>
      <dgm:spPr/>
    </dgm:pt>
    <dgm:pt modelId="{D4751338-4D84-4E28-9D04-8FBEA8E2BC87}" type="pres">
      <dgm:prSet presAssocID="{0C11FF60-43C6-430B-BEB8-80C3BBF28669}" presName="accentRepeatNode" presStyleLbl="solidFgAcc1" presStyleIdx="3" presStyleCnt="5"/>
      <dgm:spPr/>
    </dgm:pt>
    <dgm:pt modelId="{0C73C7E4-70FC-467E-8B12-C273C6390212}" type="pres">
      <dgm:prSet presAssocID="{E9B29A23-3BAF-44EB-ACE5-DCE92C72A1B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55D6670-DFC8-4D3F-93A5-E477FD718DEE}" type="pres">
      <dgm:prSet presAssocID="{E9B29A23-3BAF-44EB-ACE5-DCE92C72A1B1}" presName="accent_5" presStyleCnt="0"/>
      <dgm:spPr/>
    </dgm:pt>
    <dgm:pt modelId="{E2D5C796-AD0A-4584-BEA7-3F7584237705}" type="pres">
      <dgm:prSet presAssocID="{E9B29A23-3BAF-44EB-ACE5-DCE92C72A1B1}" presName="accentRepeatNode" presStyleLbl="solidFgAcc1" presStyleIdx="4" presStyleCnt="5"/>
      <dgm:spPr/>
    </dgm:pt>
  </dgm:ptLst>
  <dgm:cxnLst>
    <dgm:cxn modelId="{55852E4D-0CC0-475D-88E8-683D5C8A1856}" type="presOf" srcId="{08D0BA35-1BBA-4960-AE92-DB537A797C85}" destId="{D8B6174C-81B0-4764-A639-2001E7F931E1}" srcOrd="0" destOrd="0" presId="urn:microsoft.com/office/officeart/2008/layout/VerticalCurvedList"/>
    <dgm:cxn modelId="{14FDE9BB-8C2F-4769-8117-2F30D3834C31}" type="presOf" srcId="{663CC17C-D3E0-4C98-84F6-250125CEDBB7}" destId="{0DF2FD92-DF9F-4B43-8DE9-722F77CC6D6B}" srcOrd="0" destOrd="0" presId="urn:microsoft.com/office/officeart/2008/layout/VerticalCurvedList"/>
    <dgm:cxn modelId="{67BC4A14-5DA9-4AAE-BA3C-C8EE05FE53C1}" srcId="{DD6D48F4-51EE-488F-9913-855038FA59AB}" destId="{663CC17C-D3E0-4C98-84F6-250125CEDBB7}" srcOrd="1" destOrd="0" parTransId="{6FECAC9B-F829-45A4-8512-A1D7CD5EE5E8}" sibTransId="{D1D244DD-C87B-4B43-8A0C-22BA98DCF6AE}"/>
    <dgm:cxn modelId="{D9D7CE92-B4F2-40AE-840C-7BF410EAA0B0}" type="presOf" srcId="{48E844A2-1BCA-4807-97CF-02D1F6BB1175}" destId="{98D6ADE0-4091-4DFC-84D0-D14A4DE97506}" srcOrd="0" destOrd="0" presId="urn:microsoft.com/office/officeart/2008/layout/VerticalCurvedList"/>
    <dgm:cxn modelId="{BEC7C190-81CA-4875-968A-74F3D34276CC}" srcId="{DD6D48F4-51EE-488F-9913-855038FA59AB}" destId="{0C11FF60-43C6-430B-BEB8-80C3BBF28669}" srcOrd="3" destOrd="0" parTransId="{0C16677A-1275-40C9-9EA3-4F1C93C5ABB8}" sibTransId="{6AE3B8F8-2D36-4C94-B7CB-B18FD67560AA}"/>
    <dgm:cxn modelId="{FBA3B849-0580-4016-8B44-40BF6413DD26}" srcId="{DD6D48F4-51EE-488F-9913-855038FA59AB}" destId="{48E844A2-1BCA-4807-97CF-02D1F6BB1175}" srcOrd="0" destOrd="0" parTransId="{742CBD86-FF51-4BA3-AF0A-1A401C025ABA}" sibTransId="{08D0BA35-1BBA-4960-AE92-DB537A797C85}"/>
    <dgm:cxn modelId="{A122A200-6489-4CFC-A233-B047860852BB}" srcId="{DD6D48F4-51EE-488F-9913-855038FA59AB}" destId="{E9B29A23-3BAF-44EB-ACE5-DCE92C72A1B1}" srcOrd="4" destOrd="0" parTransId="{ED6946CA-7A39-469D-8EFD-6628B1205D2D}" sibTransId="{8A482E17-343C-4B8D-A237-E4400647E4FF}"/>
    <dgm:cxn modelId="{E058FE85-975F-4F84-91A3-3128518F1D96}" type="presOf" srcId="{0C11FF60-43C6-430B-BEB8-80C3BBF28669}" destId="{4E24D42A-49E7-4C72-99B6-6DEB9DAB8D1F}" srcOrd="0" destOrd="0" presId="urn:microsoft.com/office/officeart/2008/layout/VerticalCurvedList"/>
    <dgm:cxn modelId="{639BD26F-4225-4E1A-B76A-A7DA1EAAE792}" srcId="{DD6D48F4-51EE-488F-9913-855038FA59AB}" destId="{C10C8AAA-F5B3-45BF-998D-70E74315B711}" srcOrd="2" destOrd="0" parTransId="{634A8D50-5840-4EF3-886D-62CF264A8007}" sibTransId="{3A7D037A-84FC-439D-97F1-76BE0128AD8F}"/>
    <dgm:cxn modelId="{AD49A988-B7FD-43AC-964D-49F5977768CB}" type="presOf" srcId="{DD6D48F4-51EE-488F-9913-855038FA59AB}" destId="{9983FF86-FEBC-4B8A-A61A-99A9BE15D281}" srcOrd="0" destOrd="0" presId="urn:microsoft.com/office/officeart/2008/layout/VerticalCurvedList"/>
    <dgm:cxn modelId="{75704BF9-C67A-42AE-8AB9-048A60BF4A7E}" type="presOf" srcId="{E9B29A23-3BAF-44EB-ACE5-DCE92C72A1B1}" destId="{0C73C7E4-70FC-467E-8B12-C273C6390212}" srcOrd="0" destOrd="0" presId="urn:microsoft.com/office/officeart/2008/layout/VerticalCurvedList"/>
    <dgm:cxn modelId="{32B197FB-565B-4B2B-AC54-A1EF8BB6A5D2}" type="presOf" srcId="{C10C8AAA-F5B3-45BF-998D-70E74315B711}" destId="{FA3BD881-1539-43A8-A576-0B1A3130D4C1}" srcOrd="0" destOrd="0" presId="urn:microsoft.com/office/officeart/2008/layout/VerticalCurvedList"/>
    <dgm:cxn modelId="{1D00216D-41C0-4626-86A3-6C447268BFFE}" type="presParOf" srcId="{9983FF86-FEBC-4B8A-A61A-99A9BE15D281}" destId="{7C04F35F-B18E-4C3B-AAA5-F464533B5229}" srcOrd="0" destOrd="0" presId="urn:microsoft.com/office/officeart/2008/layout/VerticalCurvedList"/>
    <dgm:cxn modelId="{F72BD8E0-62EB-4EDF-9E32-3948B43208A6}" type="presParOf" srcId="{7C04F35F-B18E-4C3B-AAA5-F464533B5229}" destId="{0982DBB4-3651-4A04-8013-5875D787F643}" srcOrd="0" destOrd="0" presId="urn:microsoft.com/office/officeart/2008/layout/VerticalCurvedList"/>
    <dgm:cxn modelId="{6A9C0075-D8E3-441A-B73C-3D91D5F3AC4A}" type="presParOf" srcId="{0982DBB4-3651-4A04-8013-5875D787F643}" destId="{53C3BE51-DDEA-4FEF-99EC-DCE75CAA5303}" srcOrd="0" destOrd="0" presId="urn:microsoft.com/office/officeart/2008/layout/VerticalCurvedList"/>
    <dgm:cxn modelId="{33E7A004-2712-477E-9486-F717A447B9D2}" type="presParOf" srcId="{0982DBB4-3651-4A04-8013-5875D787F643}" destId="{D8B6174C-81B0-4764-A639-2001E7F931E1}" srcOrd="1" destOrd="0" presId="urn:microsoft.com/office/officeart/2008/layout/VerticalCurvedList"/>
    <dgm:cxn modelId="{DC01CE8D-17D9-4248-912C-306F244E46F2}" type="presParOf" srcId="{0982DBB4-3651-4A04-8013-5875D787F643}" destId="{7AA9EC8A-4EB9-4139-B941-F6DFF54B4D23}" srcOrd="2" destOrd="0" presId="urn:microsoft.com/office/officeart/2008/layout/VerticalCurvedList"/>
    <dgm:cxn modelId="{C6E5B6C0-A55A-486E-A9AD-4E18F1F7BF09}" type="presParOf" srcId="{0982DBB4-3651-4A04-8013-5875D787F643}" destId="{F6196F4C-336D-4DCA-84E0-3B86478FAAE7}" srcOrd="3" destOrd="0" presId="urn:microsoft.com/office/officeart/2008/layout/VerticalCurvedList"/>
    <dgm:cxn modelId="{04D02F53-F40A-4A8D-8EE1-CE1DBE98BB0A}" type="presParOf" srcId="{7C04F35F-B18E-4C3B-AAA5-F464533B5229}" destId="{98D6ADE0-4091-4DFC-84D0-D14A4DE97506}" srcOrd="1" destOrd="0" presId="urn:microsoft.com/office/officeart/2008/layout/VerticalCurvedList"/>
    <dgm:cxn modelId="{6C6F6765-1111-4A6A-B8E1-36228FBACE64}" type="presParOf" srcId="{7C04F35F-B18E-4C3B-AAA5-F464533B5229}" destId="{5E7DCDF9-1636-4D81-85C4-775135AA8FD2}" srcOrd="2" destOrd="0" presId="urn:microsoft.com/office/officeart/2008/layout/VerticalCurvedList"/>
    <dgm:cxn modelId="{D91512AD-9D48-464C-BA31-8B2A74CC790D}" type="presParOf" srcId="{5E7DCDF9-1636-4D81-85C4-775135AA8FD2}" destId="{33D9B33E-7955-40AB-B206-6F7C3CAD20C5}" srcOrd="0" destOrd="0" presId="urn:microsoft.com/office/officeart/2008/layout/VerticalCurvedList"/>
    <dgm:cxn modelId="{C277D58F-A3A3-480C-8A21-FFAE33316594}" type="presParOf" srcId="{7C04F35F-B18E-4C3B-AAA5-F464533B5229}" destId="{0DF2FD92-DF9F-4B43-8DE9-722F77CC6D6B}" srcOrd="3" destOrd="0" presId="urn:microsoft.com/office/officeart/2008/layout/VerticalCurvedList"/>
    <dgm:cxn modelId="{2D472715-4CFD-4DBE-8194-23BFBE56A3FE}" type="presParOf" srcId="{7C04F35F-B18E-4C3B-AAA5-F464533B5229}" destId="{4D333734-0111-4D71-B6A9-A9EB7E116329}" srcOrd="4" destOrd="0" presId="urn:microsoft.com/office/officeart/2008/layout/VerticalCurvedList"/>
    <dgm:cxn modelId="{EAD090FF-9E99-47B1-9C8B-C43881E7E910}" type="presParOf" srcId="{4D333734-0111-4D71-B6A9-A9EB7E116329}" destId="{53112D21-AA96-49E6-839D-B1CD90351851}" srcOrd="0" destOrd="0" presId="urn:microsoft.com/office/officeart/2008/layout/VerticalCurvedList"/>
    <dgm:cxn modelId="{2CDE54D4-4C27-4E33-97AE-8A28E8463E5E}" type="presParOf" srcId="{7C04F35F-B18E-4C3B-AAA5-F464533B5229}" destId="{FA3BD881-1539-43A8-A576-0B1A3130D4C1}" srcOrd="5" destOrd="0" presId="urn:microsoft.com/office/officeart/2008/layout/VerticalCurvedList"/>
    <dgm:cxn modelId="{A95B9AC3-2A3A-4FA1-B09D-D65C1816C8B4}" type="presParOf" srcId="{7C04F35F-B18E-4C3B-AAA5-F464533B5229}" destId="{60FBD1CE-BAA2-4DC8-B8EF-945F2F5CE130}" srcOrd="6" destOrd="0" presId="urn:microsoft.com/office/officeart/2008/layout/VerticalCurvedList"/>
    <dgm:cxn modelId="{82EA8728-1EAD-4093-AE97-DC04148FC281}" type="presParOf" srcId="{60FBD1CE-BAA2-4DC8-B8EF-945F2F5CE130}" destId="{D2FBA58D-D78F-459D-B297-5372B92E54B9}" srcOrd="0" destOrd="0" presId="urn:microsoft.com/office/officeart/2008/layout/VerticalCurvedList"/>
    <dgm:cxn modelId="{81712B80-1821-4179-AA6B-A693B8591849}" type="presParOf" srcId="{7C04F35F-B18E-4C3B-AAA5-F464533B5229}" destId="{4E24D42A-49E7-4C72-99B6-6DEB9DAB8D1F}" srcOrd="7" destOrd="0" presId="urn:microsoft.com/office/officeart/2008/layout/VerticalCurvedList"/>
    <dgm:cxn modelId="{9855AE7B-62AD-4721-84D9-38E6042EF4CA}" type="presParOf" srcId="{7C04F35F-B18E-4C3B-AAA5-F464533B5229}" destId="{2FCE1755-12FC-4600-B0CB-DF2297D2EFE7}" srcOrd="8" destOrd="0" presId="urn:microsoft.com/office/officeart/2008/layout/VerticalCurvedList"/>
    <dgm:cxn modelId="{D3152901-B829-46A1-A698-2A14FEC79A6B}" type="presParOf" srcId="{2FCE1755-12FC-4600-B0CB-DF2297D2EFE7}" destId="{D4751338-4D84-4E28-9D04-8FBEA8E2BC87}" srcOrd="0" destOrd="0" presId="urn:microsoft.com/office/officeart/2008/layout/VerticalCurvedList"/>
    <dgm:cxn modelId="{7B83CF80-B40D-43B2-9202-7B113133BE0A}" type="presParOf" srcId="{7C04F35F-B18E-4C3B-AAA5-F464533B5229}" destId="{0C73C7E4-70FC-467E-8B12-C273C6390212}" srcOrd="9" destOrd="0" presId="urn:microsoft.com/office/officeart/2008/layout/VerticalCurvedList"/>
    <dgm:cxn modelId="{4422B19C-507E-40C6-BD30-1D54E5EE555B}" type="presParOf" srcId="{7C04F35F-B18E-4C3B-AAA5-F464533B5229}" destId="{F55D6670-DFC8-4D3F-93A5-E477FD718DEE}" srcOrd="10" destOrd="0" presId="urn:microsoft.com/office/officeart/2008/layout/VerticalCurvedList"/>
    <dgm:cxn modelId="{8A960CE2-7B0A-476F-9C15-7130D95D39AD}" type="presParOf" srcId="{F55D6670-DFC8-4D3F-93A5-E477FD718DEE}" destId="{E2D5C796-AD0A-4584-BEA7-3F758423770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5B843B-AA79-43AC-947E-1881B779A75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2ED8D4D-F0D2-4311-977D-D2E676E67B41}">
      <dgm:prSet phldrT="[Text]"/>
      <dgm:spPr/>
      <dgm:t>
        <a:bodyPr/>
        <a:lstStyle/>
        <a:p>
          <a:r>
            <a:rPr lang="en-AU" dirty="0" smtClean="0"/>
            <a:t>Theory Test</a:t>
          </a:r>
          <a:endParaRPr lang="en-AU" dirty="0"/>
        </a:p>
      </dgm:t>
    </dgm:pt>
    <dgm:pt modelId="{3E049793-D6DB-417F-A4B8-0B369D1ACD24}" type="parTrans" cxnId="{7B5EFC2D-99FB-4BD6-8657-8F16CEE910AD}">
      <dgm:prSet/>
      <dgm:spPr/>
      <dgm:t>
        <a:bodyPr/>
        <a:lstStyle/>
        <a:p>
          <a:endParaRPr lang="en-AU"/>
        </a:p>
      </dgm:t>
    </dgm:pt>
    <dgm:pt modelId="{6EA3AC40-3984-439E-8413-75F39DCA878A}" type="sibTrans" cxnId="{7B5EFC2D-99FB-4BD6-8657-8F16CEE910AD}">
      <dgm:prSet/>
      <dgm:spPr/>
      <dgm:t>
        <a:bodyPr/>
        <a:lstStyle/>
        <a:p>
          <a:endParaRPr lang="en-AU"/>
        </a:p>
      </dgm:t>
    </dgm:pt>
    <dgm:pt modelId="{B6C18848-003A-460F-9B79-04D678DCFEDF}">
      <dgm:prSet phldrT="[Text]"/>
      <dgm:spPr/>
      <dgm:t>
        <a:bodyPr/>
        <a:lstStyle/>
        <a:p>
          <a:r>
            <a:rPr lang="en-AU" dirty="0" smtClean="0"/>
            <a:t>Practical Test</a:t>
          </a:r>
          <a:endParaRPr lang="en-AU" dirty="0"/>
        </a:p>
      </dgm:t>
    </dgm:pt>
    <dgm:pt modelId="{78E1EDA1-BFF9-46BF-8270-178A9FE9E7D0}" type="parTrans" cxnId="{5A80965B-7604-4B59-9234-2DCDB555B241}">
      <dgm:prSet/>
      <dgm:spPr/>
      <dgm:t>
        <a:bodyPr/>
        <a:lstStyle/>
        <a:p>
          <a:endParaRPr lang="en-AU"/>
        </a:p>
      </dgm:t>
    </dgm:pt>
    <dgm:pt modelId="{E3ED91F5-1F78-4BCC-83ED-A122895839CC}" type="sibTrans" cxnId="{5A80965B-7604-4B59-9234-2DCDB555B241}">
      <dgm:prSet/>
      <dgm:spPr/>
      <dgm:t>
        <a:bodyPr/>
        <a:lstStyle/>
        <a:p>
          <a:endParaRPr lang="en-AU"/>
        </a:p>
      </dgm:t>
    </dgm:pt>
    <dgm:pt modelId="{76FDA5BA-9E27-4345-A492-85C5E65CCC2F}">
      <dgm:prSet phldrT="[Text]"/>
      <dgm:spPr/>
      <dgm:t>
        <a:bodyPr/>
        <a:lstStyle/>
        <a:p>
          <a:r>
            <a:rPr lang="en-AU" dirty="0" smtClean="0"/>
            <a:t>Pass both successfully</a:t>
          </a:r>
          <a:endParaRPr lang="en-AU" dirty="0"/>
        </a:p>
      </dgm:t>
    </dgm:pt>
    <dgm:pt modelId="{436D355F-F7AA-4AC0-A9A4-71B56EFCE3F5}" type="parTrans" cxnId="{F466D0FB-3BEB-45C8-8241-03C465BB7470}">
      <dgm:prSet/>
      <dgm:spPr/>
      <dgm:t>
        <a:bodyPr/>
        <a:lstStyle/>
        <a:p>
          <a:endParaRPr lang="en-AU"/>
        </a:p>
      </dgm:t>
    </dgm:pt>
    <dgm:pt modelId="{F36AB3B1-6C4F-469C-BB2B-8AD517D0EC4E}" type="sibTrans" cxnId="{F466D0FB-3BEB-45C8-8241-03C465BB7470}">
      <dgm:prSet/>
      <dgm:spPr/>
      <dgm:t>
        <a:bodyPr/>
        <a:lstStyle/>
        <a:p>
          <a:endParaRPr lang="en-AU"/>
        </a:p>
      </dgm:t>
    </dgm:pt>
    <dgm:pt modelId="{F97E1E96-B642-48A1-A87A-8AF1973D2D59}">
      <dgm:prSet/>
      <dgm:spPr/>
      <dgm:t>
        <a:bodyPr/>
        <a:lstStyle/>
        <a:p>
          <a:r>
            <a:rPr lang="en-AU" dirty="0" smtClean="0"/>
            <a:t>Licence!!!</a:t>
          </a:r>
          <a:endParaRPr lang="en-AU" dirty="0"/>
        </a:p>
      </dgm:t>
    </dgm:pt>
    <dgm:pt modelId="{E26BB449-82A7-4B91-8454-41918D1FBF65}" type="parTrans" cxnId="{997FDF47-FE40-47FA-870F-C7A860EB41D3}">
      <dgm:prSet/>
      <dgm:spPr/>
      <dgm:t>
        <a:bodyPr/>
        <a:lstStyle/>
        <a:p>
          <a:endParaRPr lang="en-AU"/>
        </a:p>
      </dgm:t>
    </dgm:pt>
    <dgm:pt modelId="{0410E777-FE35-4BC4-B2C7-B3D76D5C8AC6}" type="sibTrans" cxnId="{997FDF47-FE40-47FA-870F-C7A860EB41D3}">
      <dgm:prSet/>
      <dgm:spPr/>
      <dgm:t>
        <a:bodyPr/>
        <a:lstStyle/>
        <a:p>
          <a:endParaRPr lang="en-AU"/>
        </a:p>
      </dgm:t>
    </dgm:pt>
    <dgm:pt modelId="{D2441CB2-EEAD-492D-AB76-CD5E7E2520BB}" type="pres">
      <dgm:prSet presAssocID="{035B843B-AA79-43AC-947E-1881B779A756}" presName="Name0" presStyleCnt="0">
        <dgm:presLayoutVars>
          <dgm:dir/>
          <dgm:resizeHandles val="exact"/>
        </dgm:presLayoutVars>
      </dgm:prSet>
      <dgm:spPr/>
    </dgm:pt>
    <dgm:pt modelId="{3F2FA7A2-5234-49BB-BC8A-FFC4D2F57A7A}" type="pres">
      <dgm:prSet presAssocID="{E2ED8D4D-F0D2-4311-977D-D2E676E67B4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70604DE-E9B2-4EF7-B5B7-0F4366C2AF7B}" type="pres">
      <dgm:prSet presAssocID="{6EA3AC40-3984-439E-8413-75F39DCA878A}" presName="sibTrans" presStyleLbl="sibTrans2D1" presStyleIdx="0" presStyleCnt="3"/>
      <dgm:spPr/>
      <dgm:t>
        <a:bodyPr/>
        <a:lstStyle/>
        <a:p>
          <a:endParaRPr lang="en-AU"/>
        </a:p>
      </dgm:t>
    </dgm:pt>
    <dgm:pt modelId="{CFB31CA0-C3C6-4335-A615-972509B3B0C1}" type="pres">
      <dgm:prSet presAssocID="{6EA3AC40-3984-439E-8413-75F39DCA878A}" presName="connectorText" presStyleLbl="sibTrans2D1" presStyleIdx="0" presStyleCnt="3"/>
      <dgm:spPr/>
      <dgm:t>
        <a:bodyPr/>
        <a:lstStyle/>
        <a:p>
          <a:endParaRPr lang="en-AU"/>
        </a:p>
      </dgm:t>
    </dgm:pt>
    <dgm:pt modelId="{AAC3DEBD-C7B6-48AB-88FC-8AE93C5128BF}" type="pres">
      <dgm:prSet presAssocID="{B6C18848-003A-460F-9B79-04D678DCFED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647EB6E-080A-4EA5-9AF0-5EBC4C72BE10}" type="pres">
      <dgm:prSet presAssocID="{E3ED91F5-1F78-4BCC-83ED-A122895839CC}" presName="sibTrans" presStyleLbl="sibTrans2D1" presStyleIdx="1" presStyleCnt="3"/>
      <dgm:spPr/>
      <dgm:t>
        <a:bodyPr/>
        <a:lstStyle/>
        <a:p>
          <a:endParaRPr lang="en-AU"/>
        </a:p>
      </dgm:t>
    </dgm:pt>
    <dgm:pt modelId="{0D8B1C17-9A37-4FE9-931B-8C8BF2A088FB}" type="pres">
      <dgm:prSet presAssocID="{E3ED91F5-1F78-4BCC-83ED-A122895839CC}" presName="connectorText" presStyleLbl="sibTrans2D1" presStyleIdx="1" presStyleCnt="3"/>
      <dgm:spPr/>
      <dgm:t>
        <a:bodyPr/>
        <a:lstStyle/>
        <a:p>
          <a:endParaRPr lang="en-AU"/>
        </a:p>
      </dgm:t>
    </dgm:pt>
    <dgm:pt modelId="{E420D879-21F2-486C-9E7F-9ABCE8AF5DF5}" type="pres">
      <dgm:prSet presAssocID="{76FDA5BA-9E27-4345-A492-85C5E65CCC2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535A5BF-8341-4007-A886-0BAC441DAD3C}" type="pres">
      <dgm:prSet presAssocID="{F36AB3B1-6C4F-469C-BB2B-8AD517D0EC4E}" presName="sibTrans" presStyleLbl="sibTrans2D1" presStyleIdx="2" presStyleCnt="3"/>
      <dgm:spPr/>
      <dgm:t>
        <a:bodyPr/>
        <a:lstStyle/>
        <a:p>
          <a:endParaRPr lang="en-AU"/>
        </a:p>
      </dgm:t>
    </dgm:pt>
    <dgm:pt modelId="{4BDA08E5-258D-4AAF-8211-DE95375AA54C}" type="pres">
      <dgm:prSet presAssocID="{F36AB3B1-6C4F-469C-BB2B-8AD517D0EC4E}" presName="connectorText" presStyleLbl="sibTrans2D1" presStyleIdx="2" presStyleCnt="3"/>
      <dgm:spPr/>
      <dgm:t>
        <a:bodyPr/>
        <a:lstStyle/>
        <a:p>
          <a:endParaRPr lang="en-AU"/>
        </a:p>
      </dgm:t>
    </dgm:pt>
    <dgm:pt modelId="{C613B0B4-E264-4BB1-A518-970EF6B3C1E9}" type="pres">
      <dgm:prSet presAssocID="{F97E1E96-B642-48A1-A87A-8AF1973D2D5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C0467470-4965-4AD2-86B8-1716AC5D77D9}" type="presOf" srcId="{76FDA5BA-9E27-4345-A492-85C5E65CCC2F}" destId="{E420D879-21F2-486C-9E7F-9ABCE8AF5DF5}" srcOrd="0" destOrd="0" presId="urn:microsoft.com/office/officeart/2005/8/layout/process1"/>
    <dgm:cxn modelId="{7B5EFC2D-99FB-4BD6-8657-8F16CEE910AD}" srcId="{035B843B-AA79-43AC-947E-1881B779A756}" destId="{E2ED8D4D-F0D2-4311-977D-D2E676E67B41}" srcOrd="0" destOrd="0" parTransId="{3E049793-D6DB-417F-A4B8-0B369D1ACD24}" sibTransId="{6EA3AC40-3984-439E-8413-75F39DCA878A}"/>
    <dgm:cxn modelId="{85CE47B0-0E7B-4BCE-9FEE-F1E99C6C2CA2}" type="presOf" srcId="{E3ED91F5-1F78-4BCC-83ED-A122895839CC}" destId="{E647EB6E-080A-4EA5-9AF0-5EBC4C72BE10}" srcOrd="0" destOrd="0" presId="urn:microsoft.com/office/officeart/2005/8/layout/process1"/>
    <dgm:cxn modelId="{F466D0FB-3BEB-45C8-8241-03C465BB7470}" srcId="{035B843B-AA79-43AC-947E-1881B779A756}" destId="{76FDA5BA-9E27-4345-A492-85C5E65CCC2F}" srcOrd="2" destOrd="0" parTransId="{436D355F-F7AA-4AC0-A9A4-71B56EFCE3F5}" sibTransId="{F36AB3B1-6C4F-469C-BB2B-8AD517D0EC4E}"/>
    <dgm:cxn modelId="{5A80965B-7604-4B59-9234-2DCDB555B241}" srcId="{035B843B-AA79-43AC-947E-1881B779A756}" destId="{B6C18848-003A-460F-9B79-04D678DCFEDF}" srcOrd="1" destOrd="0" parTransId="{78E1EDA1-BFF9-46BF-8270-178A9FE9E7D0}" sibTransId="{E3ED91F5-1F78-4BCC-83ED-A122895839CC}"/>
    <dgm:cxn modelId="{F9285E0E-953B-4F6C-871A-79D01D90EC0A}" type="presOf" srcId="{F97E1E96-B642-48A1-A87A-8AF1973D2D59}" destId="{C613B0B4-E264-4BB1-A518-970EF6B3C1E9}" srcOrd="0" destOrd="0" presId="urn:microsoft.com/office/officeart/2005/8/layout/process1"/>
    <dgm:cxn modelId="{62C4EC6B-333D-4E54-93C3-417447B0825F}" type="presOf" srcId="{B6C18848-003A-460F-9B79-04D678DCFEDF}" destId="{AAC3DEBD-C7B6-48AB-88FC-8AE93C5128BF}" srcOrd="0" destOrd="0" presId="urn:microsoft.com/office/officeart/2005/8/layout/process1"/>
    <dgm:cxn modelId="{FAB47622-CCF8-4BC2-9620-96375C0F41C8}" type="presOf" srcId="{6EA3AC40-3984-439E-8413-75F39DCA878A}" destId="{870604DE-E9B2-4EF7-B5B7-0F4366C2AF7B}" srcOrd="0" destOrd="0" presId="urn:microsoft.com/office/officeart/2005/8/layout/process1"/>
    <dgm:cxn modelId="{CA5D658A-849D-4A95-BC18-8A3DAF7BBA61}" type="presOf" srcId="{F36AB3B1-6C4F-469C-BB2B-8AD517D0EC4E}" destId="{F535A5BF-8341-4007-A886-0BAC441DAD3C}" srcOrd="0" destOrd="0" presId="urn:microsoft.com/office/officeart/2005/8/layout/process1"/>
    <dgm:cxn modelId="{997FDF47-FE40-47FA-870F-C7A860EB41D3}" srcId="{035B843B-AA79-43AC-947E-1881B779A756}" destId="{F97E1E96-B642-48A1-A87A-8AF1973D2D59}" srcOrd="3" destOrd="0" parTransId="{E26BB449-82A7-4B91-8454-41918D1FBF65}" sibTransId="{0410E777-FE35-4BC4-B2C7-B3D76D5C8AC6}"/>
    <dgm:cxn modelId="{3F43CAC5-1C43-4E24-B07A-097617B33282}" type="presOf" srcId="{E3ED91F5-1F78-4BCC-83ED-A122895839CC}" destId="{0D8B1C17-9A37-4FE9-931B-8C8BF2A088FB}" srcOrd="1" destOrd="0" presId="urn:microsoft.com/office/officeart/2005/8/layout/process1"/>
    <dgm:cxn modelId="{71499D61-2821-4D3F-95A7-3FDEB6E37FF5}" type="presOf" srcId="{035B843B-AA79-43AC-947E-1881B779A756}" destId="{D2441CB2-EEAD-492D-AB76-CD5E7E2520BB}" srcOrd="0" destOrd="0" presId="urn:microsoft.com/office/officeart/2005/8/layout/process1"/>
    <dgm:cxn modelId="{144A7CBB-30A5-440B-92E2-E6BA052F7E74}" type="presOf" srcId="{F36AB3B1-6C4F-469C-BB2B-8AD517D0EC4E}" destId="{4BDA08E5-258D-4AAF-8211-DE95375AA54C}" srcOrd="1" destOrd="0" presId="urn:microsoft.com/office/officeart/2005/8/layout/process1"/>
    <dgm:cxn modelId="{D136CAAF-5802-4053-B6CB-CA3C64CDA39B}" type="presOf" srcId="{6EA3AC40-3984-439E-8413-75F39DCA878A}" destId="{CFB31CA0-C3C6-4335-A615-972509B3B0C1}" srcOrd="1" destOrd="0" presId="urn:microsoft.com/office/officeart/2005/8/layout/process1"/>
    <dgm:cxn modelId="{04F3BEFE-8005-4D73-B50F-093BDA3A0324}" type="presOf" srcId="{E2ED8D4D-F0D2-4311-977D-D2E676E67B41}" destId="{3F2FA7A2-5234-49BB-BC8A-FFC4D2F57A7A}" srcOrd="0" destOrd="0" presId="urn:microsoft.com/office/officeart/2005/8/layout/process1"/>
    <dgm:cxn modelId="{20E41DEC-D9A3-49A4-9E9E-EF619F71EF99}" type="presParOf" srcId="{D2441CB2-EEAD-492D-AB76-CD5E7E2520BB}" destId="{3F2FA7A2-5234-49BB-BC8A-FFC4D2F57A7A}" srcOrd="0" destOrd="0" presId="urn:microsoft.com/office/officeart/2005/8/layout/process1"/>
    <dgm:cxn modelId="{CF5D91A5-5AC3-46BF-A85B-1A048A1CF7D9}" type="presParOf" srcId="{D2441CB2-EEAD-492D-AB76-CD5E7E2520BB}" destId="{870604DE-E9B2-4EF7-B5B7-0F4366C2AF7B}" srcOrd="1" destOrd="0" presId="urn:microsoft.com/office/officeart/2005/8/layout/process1"/>
    <dgm:cxn modelId="{7FC879E0-6E49-491B-82D0-D00CD28C51A5}" type="presParOf" srcId="{870604DE-E9B2-4EF7-B5B7-0F4366C2AF7B}" destId="{CFB31CA0-C3C6-4335-A615-972509B3B0C1}" srcOrd="0" destOrd="0" presId="urn:microsoft.com/office/officeart/2005/8/layout/process1"/>
    <dgm:cxn modelId="{C83804FB-17C3-44CE-92F2-36DA5030409A}" type="presParOf" srcId="{D2441CB2-EEAD-492D-AB76-CD5E7E2520BB}" destId="{AAC3DEBD-C7B6-48AB-88FC-8AE93C5128BF}" srcOrd="2" destOrd="0" presId="urn:microsoft.com/office/officeart/2005/8/layout/process1"/>
    <dgm:cxn modelId="{D4BE22C5-8877-4734-A687-5BB95FF84A1A}" type="presParOf" srcId="{D2441CB2-EEAD-492D-AB76-CD5E7E2520BB}" destId="{E647EB6E-080A-4EA5-9AF0-5EBC4C72BE10}" srcOrd="3" destOrd="0" presId="urn:microsoft.com/office/officeart/2005/8/layout/process1"/>
    <dgm:cxn modelId="{69692758-10CF-42A9-9ED6-5BB16BF58E03}" type="presParOf" srcId="{E647EB6E-080A-4EA5-9AF0-5EBC4C72BE10}" destId="{0D8B1C17-9A37-4FE9-931B-8C8BF2A088FB}" srcOrd="0" destOrd="0" presId="urn:microsoft.com/office/officeart/2005/8/layout/process1"/>
    <dgm:cxn modelId="{EF77331F-1736-4188-A1F8-31662FE0903B}" type="presParOf" srcId="{D2441CB2-EEAD-492D-AB76-CD5E7E2520BB}" destId="{E420D879-21F2-486C-9E7F-9ABCE8AF5DF5}" srcOrd="4" destOrd="0" presId="urn:microsoft.com/office/officeart/2005/8/layout/process1"/>
    <dgm:cxn modelId="{3E3CAF58-C9FB-42B5-8C63-3F9E3B185368}" type="presParOf" srcId="{D2441CB2-EEAD-492D-AB76-CD5E7E2520BB}" destId="{F535A5BF-8341-4007-A886-0BAC441DAD3C}" srcOrd="5" destOrd="0" presId="urn:microsoft.com/office/officeart/2005/8/layout/process1"/>
    <dgm:cxn modelId="{D69E39EC-8E5A-4102-A86B-B3FDB7BBE92B}" type="presParOf" srcId="{F535A5BF-8341-4007-A886-0BAC441DAD3C}" destId="{4BDA08E5-258D-4AAF-8211-DE95375AA54C}" srcOrd="0" destOrd="0" presId="urn:microsoft.com/office/officeart/2005/8/layout/process1"/>
    <dgm:cxn modelId="{79ACF73F-DD1C-408F-824B-F0779D6397B2}" type="presParOf" srcId="{D2441CB2-EEAD-492D-AB76-CD5E7E2520BB}" destId="{C613B0B4-E264-4BB1-A518-970EF6B3C1E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6174C-81B0-4764-A639-2001E7F931E1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6ADE0-4091-4DFC-84D0-D14A4DE97506}">
      <dsp:nvSpPr>
        <dsp:cNvPr id="0" name=""/>
        <dsp:cNvSpPr/>
      </dsp:nvSpPr>
      <dsp:spPr>
        <a:xfrm>
          <a:off x="509717" y="338558"/>
          <a:ext cx="7541700" cy="6775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500" kern="1200" dirty="0" smtClean="0"/>
            <a:t>Air holes closed		</a:t>
          </a:r>
          <a:endParaRPr lang="en-AU" sz="3500" kern="1200" dirty="0"/>
        </a:p>
      </dsp:txBody>
      <dsp:txXfrm>
        <a:off x="509717" y="338558"/>
        <a:ext cx="7541700" cy="677550"/>
      </dsp:txXfrm>
    </dsp:sp>
    <dsp:sp modelId="{33D9B33E-7955-40AB-B206-6F7C3CAD20C5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F2FD92-DF9F-4B43-8DE9-722F77CC6D6B}">
      <dsp:nvSpPr>
        <dsp:cNvPr id="0" name=""/>
        <dsp:cNvSpPr/>
      </dsp:nvSpPr>
      <dsp:spPr>
        <a:xfrm>
          <a:off x="995230" y="1354558"/>
          <a:ext cx="7056187" cy="6775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500" kern="1200" dirty="0" smtClean="0"/>
            <a:t>Safety Flame</a:t>
          </a:r>
          <a:endParaRPr lang="en-AU" sz="3500" kern="1200" dirty="0"/>
        </a:p>
      </dsp:txBody>
      <dsp:txXfrm>
        <a:off x="995230" y="1354558"/>
        <a:ext cx="7056187" cy="677550"/>
      </dsp:txXfrm>
    </dsp:sp>
    <dsp:sp modelId="{53112D21-AA96-49E6-839D-B1CD90351851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3BD881-1539-43A8-A576-0B1A3130D4C1}">
      <dsp:nvSpPr>
        <dsp:cNvPr id="0" name=""/>
        <dsp:cNvSpPr/>
      </dsp:nvSpPr>
      <dsp:spPr>
        <a:xfrm>
          <a:off x="1144243" y="2370558"/>
          <a:ext cx="6907174" cy="6775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500" kern="1200" dirty="0" smtClean="0"/>
            <a:t>Relatively Cool</a:t>
          </a:r>
          <a:endParaRPr lang="en-AU" sz="3500" kern="1200" dirty="0"/>
        </a:p>
      </dsp:txBody>
      <dsp:txXfrm>
        <a:off x="1144243" y="2370558"/>
        <a:ext cx="6907174" cy="677550"/>
      </dsp:txXfrm>
    </dsp:sp>
    <dsp:sp modelId="{D2FBA58D-D78F-459D-B297-5372B92E54B9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24D42A-49E7-4C72-99B6-6DEB9DAB8D1F}">
      <dsp:nvSpPr>
        <dsp:cNvPr id="0" name=""/>
        <dsp:cNvSpPr/>
      </dsp:nvSpPr>
      <dsp:spPr>
        <a:xfrm>
          <a:off x="995230" y="3386558"/>
          <a:ext cx="7056187" cy="6775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500" kern="1200" dirty="0" smtClean="0"/>
            <a:t>Highly Visible</a:t>
          </a:r>
          <a:endParaRPr lang="en-AU" sz="3500" kern="1200" dirty="0"/>
        </a:p>
      </dsp:txBody>
      <dsp:txXfrm>
        <a:off x="995230" y="3386558"/>
        <a:ext cx="7056187" cy="677550"/>
      </dsp:txXfrm>
    </dsp:sp>
    <dsp:sp modelId="{D4751338-4D84-4E28-9D04-8FBEA8E2BC87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73C7E4-70FC-467E-8B12-C273C6390212}">
      <dsp:nvSpPr>
        <dsp:cNvPr id="0" name=""/>
        <dsp:cNvSpPr/>
      </dsp:nvSpPr>
      <dsp:spPr>
        <a:xfrm>
          <a:off x="509717" y="4402558"/>
          <a:ext cx="7541700" cy="6775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500" kern="1200" dirty="0" smtClean="0"/>
            <a:t>Dirty Flame</a:t>
          </a:r>
          <a:endParaRPr lang="en-AU" sz="3500" kern="1200" dirty="0"/>
        </a:p>
      </dsp:txBody>
      <dsp:txXfrm>
        <a:off x="509717" y="4402558"/>
        <a:ext cx="7541700" cy="677550"/>
      </dsp:txXfrm>
    </dsp:sp>
    <dsp:sp modelId="{E2D5C796-AD0A-4584-BEA7-3F7584237705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6174C-81B0-4764-A639-2001E7F931E1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6ADE0-4091-4DFC-84D0-D14A4DE97506}">
      <dsp:nvSpPr>
        <dsp:cNvPr id="0" name=""/>
        <dsp:cNvSpPr/>
      </dsp:nvSpPr>
      <dsp:spPr>
        <a:xfrm>
          <a:off x="509717" y="338558"/>
          <a:ext cx="7541700" cy="677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500" kern="1200" dirty="0" smtClean="0"/>
            <a:t>Air holes open		</a:t>
          </a:r>
          <a:endParaRPr lang="en-AU" sz="3500" kern="1200" dirty="0"/>
        </a:p>
      </dsp:txBody>
      <dsp:txXfrm>
        <a:off x="509717" y="338558"/>
        <a:ext cx="7541700" cy="677550"/>
      </dsp:txXfrm>
    </dsp:sp>
    <dsp:sp modelId="{33D9B33E-7955-40AB-B206-6F7C3CAD20C5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F2FD92-DF9F-4B43-8DE9-722F77CC6D6B}">
      <dsp:nvSpPr>
        <dsp:cNvPr id="0" name=""/>
        <dsp:cNvSpPr/>
      </dsp:nvSpPr>
      <dsp:spPr>
        <a:xfrm>
          <a:off x="995230" y="1354558"/>
          <a:ext cx="7056187" cy="677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500" kern="1200" dirty="0" smtClean="0"/>
            <a:t>Heating Flame</a:t>
          </a:r>
          <a:endParaRPr lang="en-AU" sz="3500" kern="1200" dirty="0"/>
        </a:p>
      </dsp:txBody>
      <dsp:txXfrm>
        <a:off x="995230" y="1354558"/>
        <a:ext cx="7056187" cy="677550"/>
      </dsp:txXfrm>
    </dsp:sp>
    <dsp:sp modelId="{53112D21-AA96-49E6-839D-B1CD90351851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3BD881-1539-43A8-A576-0B1A3130D4C1}">
      <dsp:nvSpPr>
        <dsp:cNvPr id="0" name=""/>
        <dsp:cNvSpPr/>
      </dsp:nvSpPr>
      <dsp:spPr>
        <a:xfrm>
          <a:off x="1144243" y="2370558"/>
          <a:ext cx="6907174" cy="677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500" kern="1200" dirty="0" smtClean="0"/>
            <a:t>Relatively Hot</a:t>
          </a:r>
          <a:endParaRPr lang="en-AU" sz="3500" kern="1200" dirty="0"/>
        </a:p>
      </dsp:txBody>
      <dsp:txXfrm>
        <a:off x="1144243" y="2370558"/>
        <a:ext cx="6907174" cy="677550"/>
      </dsp:txXfrm>
    </dsp:sp>
    <dsp:sp modelId="{D2FBA58D-D78F-459D-B297-5372B92E54B9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24D42A-49E7-4C72-99B6-6DEB9DAB8D1F}">
      <dsp:nvSpPr>
        <dsp:cNvPr id="0" name=""/>
        <dsp:cNvSpPr/>
      </dsp:nvSpPr>
      <dsp:spPr>
        <a:xfrm>
          <a:off x="995230" y="3386558"/>
          <a:ext cx="7056187" cy="677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500" kern="1200" dirty="0" smtClean="0"/>
            <a:t>Difficult to see</a:t>
          </a:r>
          <a:endParaRPr lang="en-AU" sz="3500" kern="1200" dirty="0"/>
        </a:p>
      </dsp:txBody>
      <dsp:txXfrm>
        <a:off x="995230" y="3386558"/>
        <a:ext cx="7056187" cy="677550"/>
      </dsp:txXfrm>
    </dsp:sp>
    <dsp:sp modelId="{D4751338-4D84-4E28-9D04-8FBEA8E2BC87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73C7E4-70FC-467E-8B12-C273C6390212}">
      <dsp:nvSpPr>
        <dsp:cNvPr id="0" name=""/>
        <dsp:cNvSpPr/>
      </dsp:nvSpPr>
      <dsp:spPr>
        <a:xfrm>
          <a:off x="509717" y="4402558"/>
          <a:ext cx="7541700" cy="677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500" kern="1200" dirty="0" smtClean="0"/>
            <a:t>Clean Flame</a:t>
          </a:r>
          <a:endParaRPr lang="en-AU" sz="3500" kern="1200" dirty="0"/>
        </a:p>
      </dsp:txBody>
      <dsp:txXfrm>
        <a:off x="509717" y="4402558"/>
        <a:ext cx="7541700" cy="677550"/>
      </dsp:txXfrm>
    </dsp:sp>
    <dsp:sp modelId="{E2D5C796-AD0A-4584-BEA7-3F7584237705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2FA7A2-5234-49BB-BC8A-FFC4D2F57A7A}">
      <dsp:nvSpPr>
        <dsp:cNvPr id="0" name=""/>
        <dsp:cNvSpPr/>
      </dsp:nvSpPr>
      <dsp:spPr>
        <a:xfrm>
          <a:off x="5254" y="455622"/>
          <a:ext cx="2297365" cy="13784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200" kern="1200" dirty="0" smtClean="0"/>
            <a:t>Theory Test</a:t>
          </a:r>
          <a:endParaRPr lang="en-AU" sz="3200" kern="1200" dirty="0"/>
        </a:p>
      </dsp:txBody>
      <dsp:txXfrm>
        <a:off x="45627" y="495995"/>
        <a:ext cx="2216619" cy="1297673"/>
      </dsp:txXfrm>
    </dsp:sp>
    <dsp:sp modelId="{870604DE-E9B2-4EF7-B5B7-0F4366C2AF7B}">
      <dsp:nvSpPr>
        <dsp:cNvPr id="0" name=""/>
        <dsp:cNvSpPr/>
      </dsp:nvSpPr>
      <dsp:spPr>
        <a:xfrm>
          <a:off x="2532356" y="859958"/>
          <a:ext cx="487041" cy="5697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2400" kern="1200"/>
        </a:p>
      </dsp:txBody>
      <dsp:txXfrm>
        <a:off x="2532356" y="973907"/>
        <a:ext cx="340929" cy="341848"/>
      </dsp:txXfrm>
    </dsp:sp>
    <dsp:sp modelId="{AAC3DEBD-C7B6-48AB-88FC-8AE93C5128BF}">
      <dsp:nvSpPr>
        <dsp:cNvPr id="0" name=""/>
        <dsp:cNvSpPr/>
      </dsp:nvSpPr>
      <dsp:spPr>
        <a:xfrm>
          <a:off x="3221565" y="455622"/>
          <a:ext cx="2297365" cy="13784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200" kern="1200" dirty="0" smtClean="0"/>
            <a:t>Practical Test</a:t>
          </a:r>
          <a:endParaRPr lang="en-AU" sz="3200" kern="1200" dirty="0"/>
        </a:p>
      </dsp:txBody>
      <dsp:txXfrm>
        <a:off x="3261938" y="495995"/>
        <a:ext cx="2216619" cy="1297673"/>
      </dsp:txXfrm>
    </dsp:sp>
    <dsp:sp modelId="{E647EB6E-080A-4EA5-9AF0-5EBC4C72BE10}">
      <dsp:nvSpPr>
        <dsp:cNvPr id="0" name=""/>
        <dsp:cNvSpPr/>
      </dsp:nvSpPr>
      <dsp:spPr>
        <a:xfrm>
          <a:off x="5748667" y="859958"/>
          <a:ext cx="487041" cy="5697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2400" kern="1200"/>
        </a:p>
      </dsp:txBody>
      <dsp:txXfrm>
        <a:off x="5748667" y="973907"/>
        <a:ext cx="340929" cy="341848"/>
      </dsp:txXfrm>
    </dsp:sp>
    <dsp:sp modelId="{E420D879-21F2-486C-9E7F-9ABCE8AF5DF5}">
      <dsp:nvSpPr>
        <dsp:cNvPr id="0" name=""/>
        <dsp:cNvSpPr/>
      </dsp:nvSpPr>
      <dsp:spPr>
        <a:xfrm>
          <a:off x="6437877" y="455622"/>
          <a:ext cx="2297365" cy="13784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200" kern="1200" dirty="0" smtClean="0"/>
            <a:t>Pass both successfully</a:t>
          </a:r>
          <a:endParaRPr lang="en-AU" sz="3200" kern="1200" dirty="0"/>
        </a:p>
      </dsp:txBody>
      <dsp:txXfrm>
        <a:off x="6478250" y="495995"/>
        <a:ext cx="2216619" cy="1297673"/>
      </dsp:txXfrm>
    </dsp:sp>
    <dsp:sp modelId="{F535A5BF-8341-4007-A886-0BAC441DAD3C}">
      <dsp:nvSpPr>
        <dsp:cNvPr id="0" name=""/>
        <dsp:cNvSpPr/>
      </dsp:nvSpPr>
      <dsp:spPr>
        <a:xfrm>
          <a:off x="8964978" y="859958"/>
          <a:ext cx="487041" cy="5697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2400" kern="1200"/>
        </a:p>
      </dsp:txBody>
      <dsp:txXfrm>
        <a:off x="8964978" y="973907"/>
        <a:ext cx="340929" cy="341848"/>
      </dsp:txXfrm>
    </dsp:sp>
    <dsp:sp modelId="{C613B0B4-E264-4BB1-A518-970EF6B3C1E9}">
      <dsp:nvSpPr>
        <dsp:cNvPr id="0" name=""/>
        <dsp:cNvSpPr/>
      </dsp:nvSpPr>
      <dsp:spPr>
        <a:xfrm>
          <a:off x="9654188" y="455622"/>
          <a:ext cx="2297365" cy="13784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200" kern="1200" dirty="0" smtClean="0"/>
            <a:t>Licence!!!</a:t>
          </a:r>
          <a:endParaRPr lang="en-AU" sz="3200" kern="1200" dirty="0"/>
        </a:p>
      </dsp:txBody>
      <dsp:txXfrm>
        <a:off x="9694561" y="495995"/>
        <a:ext cx="2216619" cy="1297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328B-F092-4947-AF95-7E700EE58B69}" type="datetimeFigureOut">
              <a:rPr lang="en-AU" smtClean="0"/>
              <a:t>12/02/2016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4F-09CF-4ED9-B7A8-51744B0D55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3526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328B-F092-4947-AF95-7E700EE58B69}" type="datetimeFigureOut">
              <a:rPr lang="en-AU" smtClean="0"/>
              <a:t>12/02/2016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4F-09CF-4ED9-B7A8-51744B0D55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855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328B-F092-4947-AF95-7E700EE58B69}" type="datetimeFigureOut">
              <a:rPr lang="en-AU" smtClean="0"/>
              <a:t>12/02/2016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4F-09CF-4ED9-B7A8-51744B0D55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70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328B-F092-4947-AF95-7E700EE58B69}" type="datetimeFigureOut">
              <a:rPr lang="en-AU" smtClean="0"/>
              <a:t>12/02/2016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4F-09CF-4ED9-B7A8-51744B0D55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7967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328B-F092-4947-AF95-7E700EE58B69}" type="datetimeFigureOut">
              <a:rPr lang="en-AU" smtClean="0"/>
              <a:t>12/02/2016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4F-09CF-4ED9-B7A8-51744B0D55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8087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328B-F092-4947-AF95-7E700EE58B69}" type="datetimeFigureOut">
              <a:rPr lang="en-AU" smtClean="0"/>
              <a:t>12/02/2016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4F-09CF-4ED9-B7A8-51744B0D55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972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328B-F092-4947-AF95-7E700EE58B69}" type="datetimeFigureOut">
              <a:rPr lang="en-AU" smtClean="0"/>
              <a:t>12/02/2016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4F-09CF-4ED9-B7A8-51744B0D55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6861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328B-F092-4947-AF95-7E700EE58B69}" type="datetimeFigureOut">
              <a:rPr lang="en-AU" smtClean="0"/>
              <a:t>12/02/2016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4F-09CF-4ED9-B7A8-51744B0D55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9412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328B-F092-4947-AF95-7E700EE58B69}" type="datetimeFigureOut">
              <a:rPr lang="en-AU" smtClean="0"/>
              <a:t>12/02/2016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4F-09CF-4ED9-B7A8-51744B0D55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8822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328B-F092-4947-AF95-7E700EE58B69}" type="datetimeFigureOut">
              <a:rPr lang="en-AU" smtClean="0"/>
              <a:t>12/02/2016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4F-09CF-4ED9-B7A8-51744B0D55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7447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328B-F092-4947-AF95-7E700EE58B69}" type="datetimeFigureOut">
              <a:rPr lang="en-AU" smtClean="0"/>
              <a:t>12/02/2016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4F-09CF-4ED9-B7A8-51744B0D55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0383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F328B-F092-4947-AF95-7E700EE58B69}" type="datetimeFigureOut">
              <a:rPr lang="en-AU" smtClean="0"/>
              <a:t>12/02/2016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F5A4F-09CF-4ED9-B7A8-51744B0D55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546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0" y="2487443"/>
            <a:ext cx="4571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7200" dirty="0" smtClean="0">
                <a:latin typeface="Janda Safe and Sound" panose="02000503000000020004" pitchFamily="2" charset="0"/>
                <a:ea typeface="YummyCupcakes" panose="02000603000000000000" pitchFamily="2" charset="0"/>
              </a:rPr>
              <a:t>Bunsen Burner</a:t>
            </a:r>
            <a:endParaRPr lang="en-AU" sz="7200" dirty="0">
              <a:latin typeface="Janda Safe and Sound" panose="02000503000000020004" pitchFamily="2" charset="0"/>
              <a:ea typeface="YummyCupcake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052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890" y="0"/>
            <a:ext cx="94242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1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35219" y="281121"/>
            <a:ext cx="9021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/>
              <a:t>How to obtain your Bunsen Burner Licence</a:t>
            </a:r>
            <a:endParaRPr lang="en-AU" sz="3600" dirty="0"/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123498" y="4568336"/>
          <a:ext cx="11956808" cy="2289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302" y="1319346"/>
            <a:ext cx="5943600" cy="34575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01902" y="1319346"/>
            <a:ext cx="596265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7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Bunsen Burner</a:t>
            </a:r>
            <a:endParaRPr lang="en-AU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345" y="1217996"/>
            <a:ext cx="8062175" cy="5517656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2202288" y="1326072"/>
            <a:ext cx="5357611" cy="320729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/>
              <a:t>An important piece of equipment used for heating in the lab.</a:t>
            </a:r>
          </a:p>
          <a:p>
            <a:pPr algn="ctr"/>
            <a:endParaRPr lang="en-AU" sz="1100" dirty="0" smtClean="0"/>
          </a:p>
          <a:p>
            <a:pPr algn="ctr"/>
            <a:r>
              <a:rPr lang="en-AU" sz="2400" dirty="0" smtClean="0"/>
              <a:t>Can be very dangerous if care is not taken. 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40080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131" y="1212240"/>
            <a:ext cx="8093693" cy="564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Parts of the Bunsen Burner</a:t>
            </a:r>
            <a:endParaRPr lang="en-A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174835" y="3055492"/>
            <a:ext cx="2072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/>
              <a:t>Barrel 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2174835" y="5062696"/>
            <a:ext cx="224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/>
              <a:t>Collar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983344" y="5822074"/>
            <a:ext cx="2069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/>
              <a:t>Gas Hose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446022" y="4035120"/>
            <a:ext cx="1854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/>
              <a:t>Air hole 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7572777" y="5039932"/>
            <a:ext cx="1931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/>
              <a:t>Gas Jet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6814956" y="5813911"/>
            <a:ext cx="1262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/>
              <a:t>Base</a:t>
            </a:r>
            <a:endParaRPr lang="en-A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101902" y="2382253"/>
            <a:ext cx="12012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303168" y="1987021"/>
            <a:ext cx="2420439" cy="6865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TextBox 18"/>
          <p:cNvSpPr txBox="1"/>
          <p:nvPr/>
        </p:nvSpPr>
        <p:spPr>
          <a:xfrm>
            <a:off x="7337145" y="1914820"/>
            <a:ext cx="2335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/>
              <a:t>Hottest part of the flame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6344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410" y="88609"/>
            <a:ext cx="9991725" cy="5953125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1596980" y="515155"/>
            <a:ext cx="5048518" cy="208637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dirty="0" smtClean="0"/>
              <a:t>Pearson Places Interactive</a:t>
            </a:r>
            <a:endParaRPr lang="en-A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70456" y="6220496"/>
            <a:ext cx="11732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err="1" smtClean="0"/>
              <a:t>Ebook</a:t>
            </a:r>
            <a:r>
              <a:rPr lang="en-AU" dirty="0" smtClean="0"/>
              <a:t> </a:t>
            </a:r>
            <a:r>
              <a:rPr lang="en-AU" dirty="0" smtClean="0">
                <a:sym typeface="Wingdings" panose="05000000000000000000" pitchFamily="2" charset="2"/>
              </a:rPr>
              <a:t> Resources  Chapter 1 - Investigating Science  Interactive Activities  Lighting a Bunsen Burner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6529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How to light a Bunsen Burner</a:t>
            </a:r>
            <a:endParaRPr lang="en-AU" sz="4000" dirty="0"/>
          </a:p>
        </p:txBody>
      </p:sp>
      <p:sp>
        <p:nvSpPr>
          <p:cNvPr id="8" name="Rounded Rectangle 7"/>
          <p:cNvSpPr/>
          <p:nvPr/>
        </p:nvSpPr>
        <p:spPr>
          <a:xfrm>
            <a:off x="142855" y="1703602"/>
            <a:ext cx="5678179" cy="4691139"/>
          </a:xfrm>
          <a:prstGeom prst="roundRect">
            <a:avLst/>
          </a:prstGeom>
          <a:noFill/>
          <a:ln w="25400">
            <a:solidFill>
              <a:srgbClr val="A0A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229436" y="2279456"/>
            <a:ext cx="55050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AU" sz="2800" dirty="0" smtClean="0"/>
              <a:t>Connect hose to gas tap</a:t>
            </a:r>
          </a:p>
          <a:p>
            <a:pPr marL="457200" indent="-457200">
              <a:buAutoNum type="arabicPeriod"/>
            </a:pPr>
            <a:endParaRPr lang="en-AU" sz="2800" dirty="0" smtClean="0"/>
          </a:p>
          <a:p>
            <a:pPr marL="457200" indent="-457200">
              <a:buAutoNum type="arabicPeriod"/>
            </a:pPr>
            <a:r>
              <a:rPr lang="en-AU" sz="2800" dirty="0" smtClean="0"/>
              <a:t>Make sure the air hole is closed</a:t>
            </a:r>
          </a:p>
          <a:p>
            <a:pPr marL="457200" indent="-457200">
              <a:buAutoNum type="arabicPeriod"/>
            </a:pPr>
            <a:endParaRPr lang="en-AU" sz="2800" dirty="0" smtClean="0"/>
          </a:p>
          <a:p>
            <a:pPr marL="457200" indent="-457200">
              <a:buAutoNum type="arabicPeriod"/>
            </a:pPr>
            <a:r>
              <a:rPr lang="en-AU" sz="2800" dirty="0" smtClean="0"/>
              <a:t>LIGHT THE MATCH and place near the top of the Bunsen burner</a:t>
            </a:r>
          </a:p>
          <a:p>
            <a:pPr marL="457200" indent="-457200">
              <a:buAutoNum type="arabicPeriod"/>
            </a:pPr>
            <a:endParaRPr lang="en-AU" sz="2800" dirty="0" smtClean="0"/>
          </a:p>
          <a:p>
            <a:pPr marL="457200" indent="-457200">
              <a:buAutoNum type="arabicPeriod"/>
            </a:pPr>
            <a:r>
              <a:rPr lang="en-AU" sz="2800" dirty="0" smtClean="0"/>
              <a:t>Turn on gas LAST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034" y="1721125"/>
            <a:ext cx="6277994" cy="469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07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Different Flames</a:t>
            </a:r>
            <a:endParaRPr lang="en-AU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345" y="1326072"/>
            <a:ext cx="8203392" cy="537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3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Characteristics of the </a:t>
            </a:r>
            <a:r>
              <a:rPr lang="en-AU" sz="4000" dirty="0" smtClean="0">
                <a:solidFill>
                  <a:schemeClr val="accent4"/>
                </a:solidFill>
              </a:rPr>
              <a:t>Yellow Flame</a:t>
            </a:r>
            <a:endParaRPr lang="en-AU" sz="4000" dirty="0">
              <a:solidFill>
                <a:schemeClr val="accent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804" y="1164316"/>
            <a:ext cx="3325432" cy="5546346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/>
          </p:nvPr>
        </p:nvGraphicFramePr>
        <p:xfrm>
          <a:off x="11804" y="101697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81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Characteristics of the </a:t>
            </a:r>
            <a:r>
              <a:rPr lang="en-AU" sz="4000" dirty="0" smtClean="0">
                <a:solidFill>
                  <a:srgbClr val="0070C0"/>
                </a:solidFill>
              </a:rPr>
              <a:t>Blue Flame</a:t>
            </a:r>
            <a:endParaRPr lang="en-AU" sz="4000" dirty="0">
              <a:solidFill>
                <a:srgbClr val="0070C0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11804" y="101697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6024" y="1182148"/>
            <a:ext cx="3779218" cy="567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4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345" y="309093"/>
            <a:ext cx="8062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solidFill>
                  <a:srgbClr val="E34790"/>
                </a:solidFill>
              </a:rPr>
              <a:t>ACTIVITY: </a:t>
            </a:r>
            <a:r>
              <a:rPr lang="en-AU" sz="3600" dirty="0" smtClean="0"/>
              <a:t>How to light a Bunsen Burner? </a:t>
            </a:r>
            <a:endParaRPr lang="en-AU" sz="3600" dirty="0">
              <a:solidFill>
                <a:srgbClr val="E34790"/>
              </a:solidFill>
            </a:endParaRPr>
          </a:p>
        </p:txBody>
      </p:sp>
      <p:sp>
        <p:nvSpPr>
          <p:cNvPr id="5" name="Cloud 4"/>
          <p:cNvSpPr/>
          <p:nvPr/>
        </p:nvSpPr>
        <p:spPr>
          <a:xfrm>
            <a:off x="1797950" y="1856096"/>
            <a:ext cx="8432964" cy="438093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 smtClean="0"/>
              <a:t>You are to complete the cut and paste activity matching the pictures to their description AND put them in order to show how to light a </a:t>
            </a:r>
          </a:p>
          <a:p>
            <a:pPr algn="ctr"/>
            <a:r>
              <a:rPr lang="en-AU" sz="2800" dirty="0" smtClean="0"/>
              <a:t>Bunsen Burner correctly</a:t>
            </a:r>
          </a:p>
          <a:p>
            <a:pPr algn="ctr"/>
            <a:r>
              <a:rPr lang="en-AU" sz="2800" dirty="0" smtClean="0"/>
              <a:t> </a:t>
            </a:r>
            <a:r>
              <a:rPr lang="en-AU" sz="2800" b="1" u="sng" dirty="0" smtClean="0"/>
              <a:t>Show your teacher before you stick them into your book</a:t>
            </a:r>
            <a:endParaRPr lang="en-AU" sz="2800" b="1" u="sng" dirty="0"/>
          </a:p>
        </p:txBody>
      </p:sp>
    </p:spTree>
    <p:extLst>
      <p:ext uri="{BB962C8B-B14F-4D97-AF65-F5344CB8AC3E}">
        <p14:creationId xmlns:p14="http://schemas.microsoft.com/office/powerpoint/2010/main" val="244372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</Words>
  <Application>Microsoft Office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Janda Safe and Sound</vt:lpstr>
      <vt:lpstr>Wingdings</vt:lpstr>
      <vt:lpstr>YummyCupcakes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Monica's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R.Zammit</dc:creator>
  <cp:lastModifiedBy>R.Zammit</cp:lastModifiedBy>
  <cp:revision>1</cp:revision>
  <dcterms:created xsi:type="dcterms:W3CDTF">2016-02-12T00:57:44Z</dcterms:created>
  <dcterms:modified xsi:type="dcterms:W3CDTF">2016-02-12T00:57:57Z</dcterms:modified>
</cp:coreProperties>
</file>