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049D5-7FDA-485C-B597-76064EE6667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64D4AF9-12CE-4978-854D-F6865451D4E2}">
      <dgm:prSet phldrT="[Text]"/>
      <dgm:spPr/>
      <dgm:t>
        <a:bodyPr/>
        <a:lstStyle/>
        <a:p>
          <a:r>
            <a:rPr lang="en-AU" dirty="0" smtClean="0"/>
            <a:t>Aim</a:t>
          </a:r>
          <a:endParaRPr lang="en-AU" dirty="0"/>
        </a:p>
      </dgm:t>
    </dgm:pt>
    <dgm:pt modelId="{29CDB24E-17F0-496A-9CD0-888A13021A96}" type="parTrans" cxnId="{EA67006C-6DC3-4655-BB4B-63263DC1E039}">
      <dgm:prSet/>
      <dgm:spPr/>
      <dgm:t>
        <a:bodyPr/>
        <a:lstStyle/>
        <a:p>
          <a:endParaRPr lang="en-AU"/>
        </a:p>
      </dgm:t>
    </dgm:pt>
    <dgm:pt modelId="{F961119B-B9A3-424B-B0DD-29B5E4601349}" type="sibTrans" cxnId="{EA67006C-6DC3-4655-BB4B-63263DC1E039}">
      <dgm:prSet/>
      <dgm:spPr/>
      <dgm:t>
        <a:bodyPr/>
        <a:lstStyle/>
        <a:p>
          <a:endParaRPr lang="en-AU"/>
        </a:p>
      </dgm:t>
    </dgm:pt>
    <dgm:pt modelId="{62CE794F-F7A7-43CE-98BA-940D10A5AB53}">
      <dgm:prSet phldrT="[Text]"/>
      <dgm:spPr/>
      <dgm:t>
        <a:bodyPr/>
        <a:lstStyle/>
        <a:p>
          <a:r>
            <a:rPr lang="en-AU" dirty="0" smtClean="0"/>
            <a:t>Materials</a:t>
          </a:r>
          <a:endParaRPr lang="en-AU" dirty="0"/>
        </a:p>
      </dgm:t>
    </dgm:pt>
    <dgm:pt modelId="{08755CD1-2BF5-487F-9307-E5339E4690F5}" type="parTrans" cxnId="{AF147FBD-4EFA-4FE0-8BAE-5BEE5688866B}">
      <dgm:prSet/>
      <dgm:spPr/>
      <dgm:t>
        <a:bodyPr/>
        <a:lstStyle/>
        <a:p>
          <a:endParaRPr lang="en-AU"/>
        </a:p>
      </dgm:t>
    </dgm:pt>
    <dgm:pt modelId="{EB65CBEE-13E2-4354-A07B-20985DE17267}" type="sibTrans" cxnId="{AF147FBD-4EFA-4FE0-8BAE-5BEE5688866B}">
      <dgm:prSet/>
      <dgm:spPr/>
      <dgm:t>
        <a:bodyPr/>
        <a:lstStyle/>
        <a:p>
          <a:endParaRPr lang="en-AU"/>
        </a:p>
      </dgm:t>
    </dgm:pt>
    <dgm:pt modelId="{ACB185F3-E99C-46C7-BCB8-EF61A26A60CE}">
      <dgm:prSet phldrT="[Text]"/>
      <dgm:spPr/>
      <dgm:t>
        <a:bodyPr/>
        <a:lstStyle/>
        <a:p>
          <a:r>
            <a:rPr lang="en-AU" dirty="0" smtClean="0"/>
            <a:t>Method</a:t>
          </a:r>
          <a:endParaRPr lang="en-AU" dirty="0"/>
        </a:p>
      </dgm:t>
    </dgm:pt>
    <dgm:pt modelId="{FA96E9DC-85E8-4B29-AF86-D8BFA16A5C1E}" type="parTrans" cxnId="{24CFC9CC-AF33-4F34-AC9A-9A0FE8E98C35}">
      <dgm:prSet/>
      <dgm:spPr/>
      <dgm:t>
        <a:bodyPr/>
        <a:lstStyle/>
        <a:p>
          <a:endParaRPr lang="en-AU"/>
        </a:p>
      </dgm:t>
    </dgm:pt>
    <dgm:pt modelId="{8BADBBAE-780F-40B7-8857-3D97EE79E75E}" type="sibTrans" cxnId="{24CFC9CC-AF33-4F34-AC9A-9A0FE8E98C35}">
      <dgm:prSet/>
      <dgm:spPr/>
      <dgm:t>
        <a:bodyPr/>
        <a:lstStyle/>
        <a:p>
          <a:endParaRPr lang="en-AU"/>
        </a:p>
      </dgm:t>
    </dgm:pt>
    <dgm:pt modelId="{E1673F96-EC75-4081-A99C-AF49B72ED2F6}">
      <dgm:prSet/>
      <dgm:spPr/>
      <dgm:t>
        <a:bodyPr/>
        <a:lstStyle/>
        <a:p>
          <a:r>
            <a:rPr lang="en-AU" dirty="0" smtClean="0"/>
            <a:t>Hypothesis</a:t>
          </a:r>
          <a:endParaRPr lang="en-AU" dirty="0"/>
        </a:p>
      </dgm:t>
    </dgm:pt>
    <dgm:pt modelId="{E61E7AAD-A2F7-4E52-B482-8AC3EC1FFFF5}" type="parTrans" cxnId="{C73AFEDC-6E26-4D76-A260-CBF3A7F98A22}">
      <dgm:prSet/>
      <dgm:spPr/>
      <dgm:t>
        <a:bodyPr/>
        <a:lstStyle/>
        <a:p>
          <a:endParaRPr lang="en-AU"/>
        </a:p>
      </dgm:t>
    </dgm:pt>
    <dgm:pt modelId="{6B9D4CD0-665D-445E-9591-F6BE8C8F2177}" type="sibTrans" cxnId="{C73AFEDC-6E26-4D76-A260-CBF3A7F98A22}">
      <dgm:prSet/>
      <dgm:spPr/>
      <dgm:t>
        <a:bodyPr/>
        <a:lstStyle/>
        <a:p>
          <a:endParaRPr lang="en-AU"/>
        </a:p>
      </dgm:t>
    </dgm:pt>
    <dgm:pt modelId="{F85F6B61-9048-4A59-9401-51FC3D7CE6F6}">
      <dgm:prSet/>
      <dgm:spPr/>
      <dgm:t>
        <a:bodyPr/>
        <a:lstStyle/>
        <a:p>
          <a:r>
            <a:rPr lang="en-AU" dirty="0" smtClean="0"/>
            <a:t>Results</a:t>
          </a:r>
          <a:endParaRPr lang="en-AU" dirty="0"/>
        </a:p>
      </dgm:t>
    </dgm:pt>
    <dgm:pt modelId="{794067EF-80B0-48BC-9D9C-4E9869C9B113}" type="parTrans" cxnId="{176D3EC5-48CA-41DC-A636-1AB60B4AD28B}">
      <dgm:prSet/>
      <dgm:spPr/>
      <dgm:t>
        <a:bodyPr/>
        <a:lstStyle/>
        <a:p>
          <a:endParaRPr lang="en-AU"/>
        </a:p>
      </dgm:t>
    </dgm:pt>
    <dgm:pt modelId="{C10710FA-71F1-41F9-91BD-49276BE7B037}" type="sibTrans" cxnId="{176D3EC5-48CA-41DC-A636-1AB60B4AD28B}">
      <dgm:prSet/>
      <dgm:spPr/>
      <dgm:t>
        <a:bodyPr/>
        <a:lstStyle/>
        <a:p>
          <a:endParaRPr lang="en-AU"/>
        </a:p>
      </dgm:t>
    </dgm:pt>
    <dgm:pt modelId="{215E4433-70B2-43B8-98C7-E7C191D2626C}">
      <dgm:prSet/>
      <dgm:spPr/>
      <dgm:t>
        <a:bodyPr/>
        <a:lstStyle/>
        <a:p>
          <a:r>
            <a:rPr lang="en-AU" dirty="0" smtClean="0"/>
            <a:t>Discussion</a:t>
          </a:r>
          <a:endParaRPr lang="en-AU" dirty="0"/>
        </a:p>
      </dgm:t>
    </dgm:pt>
    <dgm:pt modelId="{31293929-29D3-4A14-9F7B-BB0BA8A92363}" type="parTrans" cxnId="{75875E85-E7B9-42E1-8FA1-7E8519C66953}">
      <dgm:prSet/>
      <dgm:spPr/>
      <dgm:t>
        <a:bodyPr/>
        <a:lstStyle/>
        <a:p>
          <a:endParaRPr lang="en-AU"/>
        </a:p>
      </dgm:t>
    </dgm:pt>
    <dgm:pt modelId="{28B97ED1-B254-4D09-8B4A-95D5AEFC805E}" type="sibTrans" cxnId="{75875E85-E7B9-42E1-8FA1-7E8519C66953}">
      <dgm:prSet/>
      <dgm:spPr/>
      <dgm:t>
        <a:bodyPr/>
        <a:lstStyle/>
        <a:p>
          <a:endParaRPr lang="en-AU"/>
        </a:p>
      </dgm:t>
    </dgm:pt>
    <dgm:pt modelId="{FF2C8955-9CAD-49B6-8625-37388648E3AC}">
      <dgm:prSet/>
      <dgm:spPr/>
      <dgm:t>
        <a:bodyPr/>
        <a:lstStyle/>
        <a:p>
          <a:r>
            <a:rPr lang="en-AU" dirty="0" smtClean="0"/>
            <a:t>Conclusion</a:t>
          </a:r>
          <a:endParaRPr lang="en-AU" dirty="0"/>
        </a:p>
      </dgm:t>
    </dgm:pt>
    <dgm:pt modelId="{D5128BCB-52A4-479C-AA3C-42A8709A4881}" type="parTrans" cxnId="{D3104852-DAFB-4308-8857-7BBE16FF9D91}">
      <dgm:prSet/>
      <dgm:spPr/>
      <dgm:t>
        <a:bodyPr/>
        <a:lstStyle/>
        <a:p>
          <a:endParaRPr lang="en-AU"/>
        </a:p>
      </dgm:t>
    </dgm:pt>
    <dgm:pt modelId="{9789C256-6EDC-4A3C-97A3-6FDC731B28CD}" type="sibTrans" cxnId="{D3104852-DAFB-4308-8857-7BBE16FF9D91}">
      <dgm:prSet/>
      <dgm:spPr/>
      <dgm:t>
        <a:bodyPr/>
        <a:lstStyle/>
        <a:p>
          <a:endParaRPr lang="en-AU"/>
        </a:p>
      </dgm:t>
    </dgm:pt>
    <dgm:pt modelId="{E435D2BF-A296-4C53-864E-3475C9C2EF28}" type="pres">
      <dgm:prSet presAssocID="{03C049D5-7FDA-485C-B597-76064EE666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6B371AC0-2078-469E-9F73-7BBEDE674032}" type="pres">
      <dgm:prSet presAssocID="{03C049D5-7FDA-485C-B597-76064EE66676}" presName="Name1" presStyleCnt="0"/>
      <dgm:spPr/>
    </dgm:pt>
    <dgm:pt modelId="{0820112C-4696-46CB-93AA-21CCE6C1EF22}" type="pres">
      <dgm:prSet presAssocID="{03C049D5-7FDA-485C-B597-76064EE66676}" presName="cycle" presStyleCnt="0"/>
      <dgm:spPr/>
    </dgm:pt>
    <dgm:pt modelId="{C0B33E23-7D74-4B9A-9856-241D49ADF2A8}" type="pres">
      <dgm:prSet presAssocID="{03C049D5-7FDA-485C-B597-76064EE66676}" presName="srcNode" presStyleLbl="node1" presStyleIdx="0" presStyleCnt="7"/>
      <dgm:spPr/>
    </dgm:pt>
    <dgm:pt modelId="{30C159CF-BBFC-4043-BB1C-90076B011EE5}" type="pres">
      <dgm:prSet presAssocID="{03C049D5-7FDA-485C-B597-76064EE66676}" presName="conn" presStyleLbl="parChTrans1D2" presStyleIdx="0" presStyleCnt="1"/>
      <dgm:spPr/>
      <dgm:t>
        <a:bodyPr/>
        <a:lstStyle/>
        <a:p>
          <a:endParaRPr lang="en-AU"/>
        </a:p>
      </dgm:t>
    </dgm:pt>
    <dgm:pt modelId="{098E97DB-5434-4CBC-B25A-43FFBFDCAF06}" type="pres">
      <dgm:prSet presAssocID="{03C049D5-7FDA-485C-B597-76064EE66676}" presName="extraNode" presStyleLbl="node1" presStyleIdx="0" presStyleCnt="7"/>
      <dgm:spPr/>
    </dgm:pt>
    <dgm:pt modelId="{0CBB4A32-91F6-4FF0-9A23-DFD9D414BD36}" type="pres">
      <dgm:prSet presAssocID="{03C049D5-7FDA-485C-B597-76064EE66676}" presName="dstNode" presStyleLbl="node1" presStyleIdx="0" presStyleCnt="7"/>
      <dgm:spPr/>
    </dgm:pt>
    <dgm:pt modelId="{FD4C316E-DA65-4D70-8838-16C3F147F389}" type="pres">
      <dgm:prSet presAssocID="{264D4AF9-12CE-4978-854D-F6865451D4E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8A2195-03EC-4041-AE08-AB99E668F20E}" type="pres">
      <dgm:prSet presAssocID="{264D4AF9-12CE-4978-854D-F6865451D4E2}" presName="accent_1" presStyleCnt="0"/>
      <dgm:spPr/>
    </dgm:pt>
    <dgm:pt modelId="{7DE5C9FE-620C-41A9-A0FC-0EA8C440C40E}" type="pres">
      <dgm:prSet presAssocID="{264D4AF9-12CE-4978-854D-F6865451D4E2}" presName="accentRepeatNode" presStyleLbl="solidFgAcc1" presStyleIdx="0" presStyleCnt="7"/>
      <dgm:spPr/>
    </dgm:pt>
    <dgm:pt modelId="{67688254-A4C3-4208-BC64-66069A3E7C83}" type="pres">
      <dgm:prSet presAssocID="{62CE794F-F7A7-43CE-98BA-940D10A5AB5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147D234-874B-48DF-A901-701D206D8A27}" type="pres">
      <dgm:prSet presAssocID="{62CE794F-F7A7-43CE-98BA-940D10A5AB53}" presName="accent_2" presStyleCnt="0"/>
      <dgm:spPr/>
    </dgm:pt>
    <dgm:pt modelId="{CD1F0C3B-3B1C-4915-9DED-745F22CB773A}" type="pres">
      <dgm:prSet presAssocID="{62CE794F-F7A7-43CE-98BA-940D10A5AB53}" presName="accentRepeatNode" presStyleLbl="solidFgAcc1" presStyleIdx="1" presStyleCnt="7"/>
      <dgm:spPr/>
    </dgm:pt>
    <dgm:pt modelId="{9538E11E-3A27-4336-81A2-57BB18EFCC6F}" type="pres">
      <dgm:prSet presAssocID="{ACB185F3-E99C-46C7-BCB8-EF61A26A60C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CF94C30-0015-470E-AD77-4229E2D8B638}" type="pres">
      <dgm:prSet presAssocID="{ACB185F3-E99C-46C7-BCB8-EF61A26A60CE}" presName="accent_3" presStyleCnt="0"/>
      <dgm:spPr/>
    </dgm:pt>
    <dgm:pt modelId="{4554F4D2-3351-46EA-BA73-FAADE29F1240}" type="pres">
      <dgm:prSet presAssocID="{ACB185F3-E99C-46C7-BCB8-EF61A26A60CE}" presName="accentRepeatNode" presStyleLbl="solidFgAcc1" presStyleIdx="2" presStyleCnt="7"/>
      <dgm:spPr/>
    </dgm:pt>
    <dgm:pt modelId="{BEF8AF65-5E3D-40F6-9983-2D5BA23C9FD6}" type="pres">
      <dgm:prSet presAssocID="{E1673F96-EC75-4081-A99C-AF49B72ED2F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5FD3925-1186-4E89-9AA8-4CB933285D9D}" type="pres">
      <dgm:prSet presAssocID="{E1673F96-EC75-4081-A99C-AF49B72ED2F6}" presName="accent_4" presStyleCnt="0"/>
      <dgm:spPr/>
    </dgm:pt>
    <dgm:pt modelId="{3C60BCD2-1536-4E28-86EC-C71FB153BB15}" type="pres">
      <dgm:prSet presAssocID="{E1673F96-EC75-4081-A99C-AF49B72ED2F6}" presName="accentRepeatNode" presStyleLbl="solidFgAcc1" presStyleIdx="3" presStyleCnt="7"/>
      <dgm:spPr/>
    </dgm:pt>
    <dgm:pt modelId="{C76EE202-91BD-47F5-9E38-676B25792DA5}" type="pres">
      <dgm:prSet presAssocID="{F85F6B61-9048-4A59-9401-51FC3D7CE6F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68D24D6-0370-415E-B80E-E5F53E1104D4}" type="pres">
      <dgm:prSet presAssocID="{F85F6B61-9048-4A59-9401-51FC3D7CE6F6}" presName="accent_5" presStyleCnt="0"/>
      <dgm:spPr/>
    </dgm:pt>
    <dgm:pt modelId="{FCB74987-8316-498F-BAD2-96992B21ED28}" type="pres">
      <dgm:prSet presAssocID="{F85F6B61-9048-4A59-9401-51FC3D7CE6F6}" presName="accentRepeatNode" presStyleLbl="solidFgAcc1" presStyleIdx="4" presStyleCnt="7"/>
      <dgm:spPr/>
    </dgm:pt>
    <dgm:pt modelId="{02DFAAC0-F0F5-4D3C-BB60-ABA9A99C4244}" type="pres">
      <dgm:prSet presAssocID="{215E4433-70B2-43B8-98C7-E7C191D2626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322964C-4065-45A4-8A0C-FB81EBE856BC}" type="pres">
      <dgm:prSet presAssocID="{215E4433-70B2-43B8-98C7-E7C191D2626C}" presName="accent_6" presStyleCnt="0"/>
      <dgm:spPr/>
    </dgm:pt>
    <dgm:pt modelId="{EF815435-4DCD-450A-99DC-E840A9DB8886}" type="pres">
      <dgm:prSet presAssocID="{215E4433-70B2-43B8-98C7-E7C191D2626C}" presName="accentRepeatNode" presStyleLbl="solidFgAcc1" presStyleIdx="5" presStyleCnt="7"/>
      <dgm:spPr/>
    </dgm:pt>
    <dgm:pt modelId="{6D1E2225-80C1-44DA-84BA-772189316865}" type="pres">
      <dgm:prSet presAssocID="{FF2C8955-9CAD-49B6-8625-37388648E3A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719A69A-318E-43B6-9396-A4219B5B513A}" type="pres">
      <dgm:prSet presAssocID="{FF2C8955-9CAD-49B6-8625-37388648E3AC}" presName="accent_7" presStyleCnt="0"/>
      <dgm:spPr/>
    </dgm:pt>
    <dgm:pt modelId="{A7994C6C-0D32-44AF-B4F6-7E3432B59FD6}" type="pres">
      <dgm:prSet presAssocID="{FF2C8955-9CAD-49B6-8625-37388648E3AC}" presName="accentRepeatNode" presStyleLbl="solidFgAcc1" presStyleIdx="6" presStyleCnt="7"/>
      <dgm:spPr/>
    </dgm:pt>
  </dgm:ptLst>
  <dgm:cxnLst>
    <dgm:cxn modelId="{6A2B72AE-B054-4400-9470-244B8B26A079}" type="presOf" srcId="{E1673F96-EC75-4081-A99C-AF49B72ED2F6}" destId="{BEF8AF65-5E3D-40F6-9983-2D5BA23C9FD6}" srcOrd="0" destOrd="0" presId="urn:microsoft.com/office/officeart/2008/layout/VerticalCurvedList"/>
    <dgm:cxn modelId="{D0685860-6075-4120-8A82-F48A7B28755D}" type="presOf" srcId="{F961119B-B9A3-424B-B0DD-29B5E4601349}" destId="{30C159CF-BBFC-4043-BB1C-90076B011EE5}" srcOrd="0" destOrd="0" presId="urn:microsoft.com/office/officeart/2008/layout/VerticalCurvedList"/>
    <dgm:cxn modelId="{6C791A97-B041-4F7C-AEAB-DD22A49DCB26}" type="presOf" srcId="{FF2C8955-9CAD-49B6-8625-37388648E3AC}" destId="{6D1E2225-80C1-44DA-84BA-772189316865}" srcOrd="0" destOrd="0" presId="urn:microsoft.com/office/officeart/2008/layout/VerticalCurvedList"/>
    <dgm:cxn modelId="{75875E85-E7B9-42E1-8FA1-7E8519C66953}" srcId="{03C049D5-7FDA-485C-B597-76064EE66676}" destId="{215E4433-70B2-43B8-98C7-E7C191D2626C}" srcOrd="5" destOrd="0" parTransId="{31293929-29D3-4A14-9F7B-BB0BA8A92363}" sibTransId="{28B97ED1-B254-4D09-8B4A-95D5AEFC805E}"/>
    <dgm:cxn modelId="{EA67006C-6DC3-4655-BB4B-63263DC1E039}" srcId="{03C049D5-7FDA-485C-B597-76064EE66676}" destId="{264D4AF9-12CE-4978-854D-F6865451D4E2}" srcOrd="0" destOrd="0" parTransId="{29CDB24E-17F0-496A-9CD0-888A13021A96}" sibTransId="{F961119B-B9A3-424B-B0DD-29B5E4601349}"/>
    <dgm:cxn modelId="{176D3EC5-48CA-41DC-A636-1AB60B4AD28B}" srcId="{03C049D5-7FDA-485C-B597-76064EE66676}" destId="{F85F6B61-9048-4A59-9401-51FC3D7CE6F6}" srcOrd="4" destOrd="0" parTransId="{794067EF-80B0-48BC-9D9C-4E9869C9B113}" sibTransId="{C10710FA-71F1-41F9-91BD-49276BE7B037}"/>
    <dgm:cxn modelId="{C73AFEDC-6E26-4D76-A260-CBF3A7F98A22}" srcId="{03C049D5-7FDA-485C-B597-76064EE66676}" destId="{E1673F96-EC75-4081-A99C-AF49B72ED2F6}" srcOrd="3" destOrd="0" parTransId="{E61E7AAD-A2F7-4E52-B482-8AC3EC1FFFF5}" sibTransId="{6B9D4CD0-665D-445E-9591-F6BE8C8F2177}"/>
    <dgm:cxn modelId="{6BB943EE-3AEA-4808-BB00-2803274B5AA1}" type="presOf" srcId="{ACB185F3-E99C-46C7-BCB8-EF61A26A60CE}" destId="{9538E11E-3A27-4336-81A2-57BB18EFCC6F}" srcOrd="0" destOrd="0" presId="urn:microsoft.com/office/officeart/2008/layout/VerticalCurvedList"/>
    <dgm:cxn modelId="{73E9F44F-D378-462A-91CF-2E73C9E72FB8}" type="presOf" srcId="{215E4433-70B2-43B8-98C7-E7C191D2626C}" destId="{02DFAAC0-F0F5-4D3C-BB60-ABA9A99C4244}" srcOrd="0" destOrd="0" presId="urn:microsoft.com/office/officeart/2008/layout/VerticalCurvedList"/>
    <dgm:cxn modelId="{AF147FBD-4EFA-4FE0-8BAE-5BEE5688866B}" srcId="{03C049D5-7FDA-485C-B597-76064EE66676}" destId="{62CE794F-F7A7-43CE-98BA-940D10A5AB53}" srcOrd="1" destOrd="0" parTransId="{08755CD1-2BF5-487F-9307-E5339E4690F5}" sibTransId="{EB65CBEE-13E2-4354-A07B-20985DE17267}"/>
    <dgm:cxn modelId="{D3104852-DAFB-4308-8857-7BBE16FF9D91}" srcId="{03C049D5-7FDA-485C-B597-76064EE66676}" destId="{FF2C8955-9CAD-49B6-8625-37388648E3AC}" srcOrd="6" destOrd="0" parTransId="{D5128BCB-52A4-479C-AA3C-42A8709A4881}" sibTransId="{9789C256-6EDC-4A3C-97A3-6FDC731B28CD}"/>
    <dgm:cxn modelId="{669F2244-1FBC-4DA3-83BB-96B886275D25}" type="presOf" srcId="{264D4AF9-12CE-4978-854D-F6865451D4E2}" destId="{FD4C316E-DA65-4D70-8838-16C3F147F389}" srcOrd="0" destOrd="0" presId="urn:microsoft.com/office/officeart/2008/layout/VerticalCurvedList"/>
    <dgm:cxn modelId="{40BAB3FA-DC75-44E2-B0FC-1458E603E4DF}" type="presOf" srcId="{03C049D5-7FDA-485C-B597-76064EE66676}" destId="{E435D2BF-A296-4C53-864E-3475C9C2EF28}" srcOrd="0" destOrd="0" presId="urn:microsoft.com/office/officeart/2008/layout/VerticalCurvedList"/>
    <dgm:cxn modelId="{8214A756-B3FD-4D71-9AD4-C069B83F6B8F}" type="presOf" srcId="{F85F6B61-9048-4A59-9401-51FC3D7CE6F6}" destId="{C76EE202-91BD-47F5-9E38-676B25792DA5}" srcOrd="0" destOrd="0" presId="urn:microsoft.com/office/officeart/2008/layout/VerticalCurvedList"/>
    <dgm:cxn modelId="{24CFC9CC-AF33-4F34-AC9A-9A0FE8E98C35}" srcId="{03C049D5-7FDA-485C-B597-76064EE66676}" destId="{ACB185F3-E99C-46C7-BCB8-EF61A26A60CE}" srcOrd="2" destOrd="0" parTransId="{FA96E9DC-85E8-4B29-AF86-D8BFA16A5C1E}" sibTransId="{8BADBBAE-780F-40B7-8857-3D97EE79E75E}"/>
    <dgm:cxn modelId="{8196F05E-E736-4673-B39E-9EB0D24136B3}" type="presOf" srcId="{62CE794F-F7A7-43CE-98BA-940D10A5AB53}" destId="{67688254-A4C3-4208-BC64-66069A3E7C83}" srcOrd="0" destOrd="0" presId="urn:microsoft.com/office/officeart/2008/layout/VerticalCurvedList"/>
    <dgm:cxn modelId="{08C30500-19C6-4CA8-8E6D-A8B9114D3B03}" type="presParOf" srcId="{E435D2BF-A296-4C53-864E-3475C9C2EF28}" destId="{6B371AC0-2078-469E-9F73-7BBEDE674032}" srcOrd="0" destOrd="0" presId="urn:microsoft.com/office/officeart/2008/layout/VerticalCurvedList"/>
    <dgm:cxn modelId="{5DD1F468-B35A-4310-A4F4-D16E1C668F51}" type="presParOf" srcId="{6B371AC0-2078-469E-9F73-7BBEDE674032}" destId="{0820112C-4696-46CB-93AA-21CCE6C1EF22}" srcOrd="0" destOrd="0" presId="urn:microsoft.com/office/officeart/2008/layout/VerticalCurvedList"/>
    <dgm:cxn modelId="{B8291394-1A54-4CCA-B01C-1EDAE48EAE5C}" type="presParOf" srcId="{0820112C-4696-46CB-93AA-21CCE6C1EF22}" destId="{C0B33E23-7D74-4B9A-9856-241D49ADF2A8}" srcOrd="0" destOrd="0" presId="urn:microsoft.com/office/officeart/2008/layout/VerticalCurvedList"/>
    <dgm:cxn modelId="{E63330B9-A8E8-40AF-95C7-541BB589F1C7}" type="presParOf" srcId="{0820112C-4696-46CB-93AA-21CCE6C1EF22}" destId="{30C159CF-BBFC-4043-BB1C-90076B011EE5}" srcOrd="1" destOrd="0" presId="urn:microsoft.com/office/officeart/2008/layout/VerticalCurvedList"/>
    <dgm:cxn modelId="{135EFAC9-822A-48A7-AC5D-5620BE448F68}" type="presParOf" srcId="{0820112C-4696-46CB-93AA-21CCE6C1EF22}" destId="{098E97DB-5434-4CBC-B25A-43FFBFDCAF06}" srcOrd="2" destOrd="0" presId="urn:microsoft.com/office/officeart/2008/layout/VerticalCurvedList"/>
    <dgm:cxn modelId="{428F9CBE-A410-431C-BC22-ED62950FEF6B}" type="presParOf" srcId="{0820112C-4696-46CB-93AA-21CCE6C1EF22}" destId="{0CBB4A32-91F6-4FF0-9A23-DFD9D414BD36}" srcOrd="3" destOrd="0" presId="urn:microsoft.com/office/officeart/2008/layout/VerticalCurvedList"/>
    <dgm:cxn modelId="{573DDAA3-0573-4F3F-9856-85A6B0650E82}" type="presParOf" srcId="{6B371AC0-2078-469E-9F73-7BBEDE674032}" destId="{FD4C316E-DA65-4D70-8838-16C3F147F389}" srcOrd="1" destOrd="0" presId="urn:microsoft.com/office/officeart/2008/layout/VerticalCurvedList"/>
    <dgm:cxn modelId="{D899BAAE-8C82-49AB-8868-475D759EF8E6}" type="presParOf" srcId="{6B371AC0-2078-469E-9F73-7BBEDE674032}" destId="{898A2195-03EC-4041-AE08-AB99E668F20E}" srcOrd="2" destOrd="0" presId="urn:microsoft.com/office/officeart/2008/layout/VerticalCurvedList"/>
    <dgm:cxn modelId="{3AE3B4E4-CC2B-4C0E-8FAE-054BC55034FE}" type="presParOf" srcId="{898A2195-03EC-4041-AE08-AB99E668F20E}" destId="{7DE5C9FE-620C-41A9-A0FC-0EA8C440C40E}" srcOrd="0" destOrd="0" presId="urn:microsoft.com/office/officeart/2008/layout/VerticalCurvedList"/>
    <dgm:cxn modelId="{97A3E34A-9C2B-4F22-A457-022732CD621F}" type="presParOf" srcId="{6B371AC0-2078-469E-9F73-7BBEDE674032}" destId="{67688254-A4C3-4208-BC64-66069A3E7C83}" srcOrd="3" destOrd="0" presId="urn:microsoft.com/office/officeart/2008/layout/VerticalCurvedList"/>
    <dgm:cxn modelId="{010EDC20-73D4-4CF6-9BA2-DE0BB45C4CF4}" type="presParOf" srcId="{6B371AC0-2078-469E-9F73-7BBEDE674032}" destId="{A147D234-874B-48DF-A901-701D206D8A27}" srcOrd="4" destOrd="0" presId="urn:microsoft.com/office/officeart/2008/layout/VerticalCurvedList"/>
    <dgm:cxn modelId="{22094463-BBBF-4A05-8200-7005B702AD80}" type="presParOf" srcId="{A147D234-874B-48DF-A901-701D206D8A27}" destId="{CD1F0C3B-3B1C-4915-9DED-745F22CB773A}" srcOrd="0" destOrd="0" presId="urn:microsoft.com/office/officeart/2008/layout/VerticalCurvedList"/>
    <dgm:cxn modelId="{7419785C-EE45-4F01-A081-A75BF53DAEB8}" type="presParOf" srcId="{6B371AC0-2078-469E-9F73-7BBEDE674032}" destId="{9538E11E-3A27-4336-81A2-57BB18EFCC6F}" srcOrd="5" destOrd="0" presId="urn:microsoft.com/office/officeart/2008/layout/VerticalCurvedList"/>
    <dgm:cxn modelId="{A3298A39-FD53-423C-9527-F2BEB16E7D79}" type="presParOf" srcId="{6B371AC0-2078-469E-9F73-7BBEDE674032}" destId="{9CF94C30-0015-470E-AD77-4229E2D8B638}" srcOrd="6" destOrd="0" presId="urn:microsoft.com/office/officeart/2008/layout/VerticalCurvedList"/>
    <dgm:cxn modelId="{7B1119A7-E993-47B4-AA79-588CC5CADD9C}" type="presParOf" srcId="{9CF94C30-0015-470E-AD77-4229E2D8B638}" destId="{4554F4D2-3351-46EA-BA73-FAADE29F1240}" srcOrd="0" destOrd="0" presId="urn:microsoft.com/office/officeart/2008/layout/VerticalCurvedList"/>
    <dgm:cxn modelId="{E8ED8481-CFF1-4738-84E1-89394212FAD3}" type="presParOf" srcId="{6B371AC0-2078-469E-9F73-7BBEDE674032}" destId="{BEF8AF65-5E3D-40F6-9983-2D5BA23C9FD6}" srcOrd="7" destOrd="0" presId="urn:microsoft.com/office/officeart/2008/layout/VerticalCurvedList"/>
    <dgm:cxn modelId="{DEAF138B-C135-4764-B2AB-3B0E8F8D6DAB}" type="presParOf" srcId="{6B371AC0-2078-469E-9F73-7BBEDE674032}" destId="{B5FD3925-1186-4E89-9AA8-4CB933285D9D}" srcOrd="8" destOrd="0" presId="urn:microsoft.com/office/officeart/2008/layout/VerticalCurvedList"/>
    <dgm:cxn modelId="{9E057A48-0C30-48CC-9AF9-FFA44D0C70C4}" type="presParOf" srcId="{B5FD3925-1186-4E89-9AA8-4CB933285D9D}" destId="{3C60BCD2-1536-4E28-86EC-C71FB153BB15}" srcOrd="0" destOrd="0" presId="urn:microsoft.com/office/officeart/2008/layout/VerticalCurvedList"/>
    <dgm:cxn modelId="{08ACC78D-A30A-4756-A181-4530BF8EEC5F}" type="presParOf" srcId="{6B371AC0-2078-469E-9F73-7BBEDE674032}" destId="{C76EE202-91BD-47F5-9E38-676B25792DA5}" srcOrd="9" destOrd="0" presId="urn:microsoft.com/office/officeart/2008/layout/VerticalCurvedList"/>
    <dgm:cxn modelId="{0DAD737C-08DE-43A7-97DC-70817238F9EC}" type="presParOf" srcId="{6B371AC0-2078-469E-9F73-7BBEDE674032}" destId="{068D24D6-0370-415E-B80E-E5F53E1104D4}" srcOrd="10" destOrd="0" presId="urn:microsoft.com/office/officeart/2008/layout/VerticalCurvedList"/>
    <dgm:cxn modelId="{032A28C2-5C8A-4FF7-B00D-B3054A54AA42}" type="presParOf" srcId="{068D24D6-0370-415E-B80E-E5F53E1104D4}" destId="{FCB74987-8316-498F-BAD2-96992B21ED28}" srcOrd="0" destOrd="0" presId="urn:microsoft.com/office/officeart/2008/layout/VerticalCurvedList"/>
    <dgm:cxn modelId="{8F4106AC-5C25-46E5-BB4B-AED2FE91FA3F}" type="presParOf" srcId="{6B371AC0-2078-469E-9F73-7BBEDE674032}" destId="{02DFAAC0-F0F5-4D3C-BB60-ABA9A99C4244}" srcOrd="11" destOrd="0" presId="urn:microsoft.com/office/officeart/2008/layout/VerticalCurvedList"/>
    <dgm:cxn modelId="{29537486-F1B1-4152-B4AF-6111CD6AE555}" type="presParOf" srcId="{6B371AC0-2078-469E-9F73-7BBEDE674032}" destId="{E322964C-4065-45A4-8A0C-FB81EBE856BC}" srcOrd="12" destOrd="0" presId="urn:microsoft.com/office/officeart/2008/layout/VerticalCurvedList"/>
    <dgm:cxn modelId="{04526ACF-12D2-4331-9797-0976895ADD46}" type="presParOf" srcId="{E322964C-4065-45A4-8A0C-FB81EBE856BC}" destId="{EF815435-4DCD-450A-99DC-E840A9DB8886}" srcOrd="0" destOrd="0" presId="urn:microsoft.com/office/officeart/2008/layout/VerticalCurvedList"/>
    <dgm:cxn modelId="{368E1742-2D9C-4CA9-B542-0E8CC2E21522}" type="presParOf" srcId="{6B371AC0-2078-469E-9F73-7BBEDE674032}" destId="{6D1E2225-80C1-44DA-84BA-772189316865}" srcOrd="13" destOrd="0" presId="urn:microsoft.com/office/officeart/2008/layout/VerticalCurvedList"/>
    <dgm:cxn modelId="{EA46272B-E07A-4176-AE5D-467F7E7E8240}" type="presParOf" srcId="{6B371AC0-2078-469E-9F73-7BBEDE674032}" destId="{8719A69A-318E-43B6-9396-A4219B5B513A}" srcOrd="14" destOrd="0" presId="urn:microsoft.com/office/officeart/2008/layout/VerticalCurvedList"/>
    <dgm:cxn modelId="{AD401C02-8108-455F-BF7F-B4092DB6C2FE}" type="presParOf" srcId="{8719A69A-318E-43B6-9396-A4219B5B513A}" destId="{A7994C6C-0D32-44AF-B4F6-7E3432B59F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159CF-BBFC-4043-BB1C-90076B011EE5}">
      <dsp:nvSpPr>
        <dsp:cNvPr id="0" name=""/>
        <dsp:cNvSpPr/>
      </dsp:nvSpPr>
      <dsp:spPr>
        <a:xfrm>
          <a:off x="-6122739" y="-937410"/>
          <a:ext cx="7293489" cy="7293489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C316E-DA65-4D70-8838-16C3F147F389}">
      <dsp:nvSpPr>
        <dsp:cNvPr id="0" name=""/>
        <dsp:cNvSpPr/>
      </dsp:nvSpPr>
      <dsp:spPr>
        <a:xfrm>
          <a:off x="380119" y="246332"/>
          <a:ext cx="448301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Aim</a:t>
          </a:r>
          <a:endParaRPr lang="en-AU" sz="2500" kern="1200" dirty="0"/>
        </a:p>
      </dsp:txBody>
      <dsp:txXfrm>
        <a:off x="380119" y="246332"/>
        <a:ext cx="4483011" cy="492448"/>
      </dsp:txXfrm>
    </dsp:sp>
    <dsp:sp modelId="{7DE5C9FE-620C-41A9-A0FC-0EA8C440C40E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88254-A4C3-4208-BC64-66069A3E7C83}">
      <dsp:nvSpPr>
        <dsp:cNvPr id="0" name=""/>
        <dsp:cNvSpPr/>
      </dsp:nvSpPr>
      <dsp:spPr>
        <a:xfrm>
          <a:off x="826075" y="985438"/>
          <a:ext cx="403705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Materials</a:t>
          </a:r>
          <a:endParaRPr lang="en-AU" sz="2500" kern="1200" dirty="0"/>
        </a:p>
      </dsp:txBody>
      <dsp:txXfrm>
        <a:off x="826075" y="985438"/>
        <a:ext cx="4037054" cy="492448"/>
      </dsp:txXfrm>
    </dsp:sp>
    <dsp:sp modelId="{CD1F0C3B-3B1C-4915-9DED-745F22CB773A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8E11E-3A27-4336-81A2-57BB18EFCC6F}">
      <dsp:nvSpPr>
        <dsp:cNvPr id="0" name=""/>
        <dsp:cNvSpPr/>
      </dsp:nvSpPr>
      <dsp:spPr>
        <a:xfrm>
          <a:off x="1070457" y="1724003"/>
          <a:ext cx="3792672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Method</a:t>
          </a:r>
          <a:endParaRPr lang="en-AU" sz="2500" kern="1200" dirty="0"/>
        </a:p>
      </dsp:txBody>
      <dsp:txXfrm>
        <a:off x="1070457" y="1724003"/>
        <a:ext cx="3792672" cy="492448"/>
      </dsp:txXfrm>
    </dsp:sp>
    <dsp:sp modelId="{4554F4D2-3351-46EA-BA73-FAADE29F1240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8AF65-5E3D-40F6-9983-2D5BA23C9FD6}">
      <dsp:nvSpPr>
        <dsp:cNvPr id="0" name=""/>
        <dsp:cNvSpPr/>
      </dsp:nvSpPr>
      <dsp:spPr>
        <a:xfrm>
          <a:off x="1148486" y="2463109"/>
          <a:ext cx="371464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Hypothesis</a:t>
          </a:r>
          <a:endParaRPr lang="en-AU" sz="2500" kern="1200" dirty="0"/>
        </a:p>
      </dsp:txBody>
      <dsp:txXfrm>
        <a:off x="1148486" y="2463109"/>
        <a:ext cx="3714644" cy="492448"/>
      </dsp:txXfrm>
    </dsp:sp>
    <dsp:sp modelId="{3C60BCD2-1536-4E28-86EC-C71FB153BB15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EE202-91BD-47F5-9E38-676B25792DA5}">
      <dsp:nvSpPr>
        <dsp:cNvPr id="0" name=""/>
        <dsp:cNvSpPr/>
      </dsp:nvSpPr>
      <dsp:spPr>
        <a:xfrm>
          <a:off x="1070457" y="3202216"/>
          <a:ext cx="3792672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Results</a:t>
          </a:r>
          <a:endParaRPr lang="en-AU" sz="2500" kern="1200" dirty="0"/>
        </a:p>
      </dsp:txBody>
      <dsp:txXfrm>
        <a:off x="1070457" y="3202216"/>
        <a:ext cx="3792672" cy="492448"/>
      </dsp:txXfrm>
    </dsp:sp>
    <dsp:sp modelId="{FCB74987-8316-498F-BAD2-96992B21ED28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FAAC0-F0F5-4D3C-BB60-ABA9A99C4244}">
      <dsp:nvSpPr>
        <dsp:cNvPr id="0" name=""/>
        <dsp:cNvSpPr/>
      </dsp:nvSpPr>
      <dsp:spPr>
        <a:xfrm>
          <a:off x="826075" y="3940780"/>
          <a:ext cx="403705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Discussion</a:t>
          </a:r>
          <a:endParaRPr lang="en-AU" sz="2500" kern="1200" dirty="0"/>
        </a:p>
      </dsp:txBody>
      <dsp:txXfrm>
        <a:off x="826075" y="3940780"/>
        <a:ext cx="4037054" cy="492448"/>
      </dsp:txXfrm>
    </dsp:sp>
    <dsp:sp modelId="{EF815435-4DCD-450A-99DC-E840A9DB8886}">
      <dsp:nvSpPr>
        <dsp:cNvPr id="0" name=""/>
        <dsp:cNvSpPr/>
      </dsp:nvSpPr>
      <dsp:spPr>
        <a:xfrm>
          <a:off x="518295" y="3879224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E2225-80C1-44DA-84BA-772189316865}">
      <dsp:nvSpPr>
        <dsp:cNvPr id="0" name=""/>
        <dsp:cNvSpPr/>
      </dsp:nvSpPr>
      <dsp:spPr>
        <a:xfrm>
          <a:off x="380119" y="4679886"/>
          <a:ext cx="448301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Conclusion</a:t>
          </a:r>
          <a:endParaRPr lang="en-AU" sz="2500" kern="1200" dirty="0"/>
        </a:p>
      </dsp:txBody>
      <dsp:txXfrm>
        <a:off x="380119" y="4679886"/>
        <a:ext cx="4483011" cy="492448"/>
      </dsp:txXfrm>
    </dsp:sp>
    <dsp:sp modelId="{A7994C6C-0D32-44AF-B4F6-7E3432B59FD6}">
      <dsp:nvSpPr>
        <dsp:cNvPr id="0" name=""/>
        <dsp:cNvSpPr/>
      </dsp:nvSpPr>
      <dsp:spPr>
        <a:xfrm>
          <a:off x="72339" y="4618330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D5F0-977F-4836-977C-24042CEF1264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A944-225B-424C-83DC-4551DC6615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58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D5F0-977F-4836-977C-24042CEF1264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A944-225B-424C-83DC-4551DC6615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987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D5F0-977F-4836-977C-24042CEF1264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A944-225B-424C-83DC-4551DC6615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20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D5F0-977F-4836-977C-24042CEF1264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A944-225B-424C-83DC-4551DC6615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58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D5F0-977F-4836-977C-24042CEF1264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A944-225B-424C-83DC-4551DC6615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10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D5F0-977F-4836-977C-24042CEF1264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A944-225B-424C-83DC-4551DC6615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00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D5F0-977F-4836-977C-24042CEF1264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A944-225B-424C-83DC-4551DC6615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637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D5F0-977F-4836-977C-24042CEF1264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A944-225B-424C-83DC-4551DC6615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65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D5F0-977F-4836-977C-24042CEF1264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A944-225B-424C-83DC-4551DC6615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064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D5F0-977F-4836-977C-24042CEF1264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A944-225B-424C-83DC-4551DC6615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75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D5F0-977F-4836-977C-24042CEF1264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A944-225B-424C-83DC-4551DC6615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7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AD5F0-977F-4836-977C-24042CEF1264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A944-225B-424C-83DC-4551DC6615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200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Fz_-KzUR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2487443"/>
            <a:ext cx="457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800" dirty="0" smtClean="0">
                <a:latin typeface="Janda Safe and Sound" panose="02000503000000020004" pitchFamily="2" charset="0"/>
                <a:ea typeface="YummyCupcakes" panose="02000603000000000000" pitchFamily="2" charset="0"/>
              </a:rPr>
              <a:t>Scientific Method</a:t>
            </a:r>
            <a:endParaRPr lang="en-AU" sz="6800" dirty="0">
              <a:latin typeface="Janda Safe and Sound" panose="02000503000000020004" pitchFamily="2" charset="0"/>
              <a:ea typeface="YummyCupcake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Conclusion Worksheet</a:t>
            </a:r>
            <a:endParaRPr lang="en-AU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7318"/>
            <a:ext cx="12015989" cy="3348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79" y="4860839"/>
            <a:ext cx="995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Our results show that the toy car travels faster along a smooth surface than a rough surface</a:t>
            </a:r>
            <a:endParaRPr lang="en-A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Conclusion Worksheet</a:t>
            </a:r>
            <a:endParaRPr lang="en-A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31" y="1182148"/>
            <a:ext cx="6074857" cy="5675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1623" y="2055204"/>
            <a:ext cx="753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Our results show that the temperature of the gas increases as the pressure of the container increases</a:t>
            </a:r>
            <a:endParaRPr lang="en-A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119" y="1347318"/>
            <a:ext cx="9019707" cy="5120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06845" y="6467822"/>
            <a:ext cx="486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3"/>
              </a:rPr>
              <a:t>https://www.youtube.com/watch?v=KIFz_-</a:t>
            </a:r>
            <a:r>
              <a:rPr lang="en-AU" dirty="0" smtClean="0">
                <a:hlinkClick r:id="rId3"/>
              </a:rPr>
              <a:t>KzURY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Scientific Method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0735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Scientific Report Writing </a:t>
            </a:r>
            <a:endParaRPr lang="en-AU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1804" y="2042325"/>
            <a:ext cx="52556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When completing a practical activity we always write up a scientific report.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Scientific reports are used by scientists to </a:t>
            </a:r>
            <a:r>
              <a:rPr lang="en-AU" sz="2400" dirty="0" smtClean="0"/>
              <a:t>communicate to </a:t>
            </a:r>
            <a:r>
              <a:rPr lang="en-AU" sz="2400" dirty="0"/>
              <a:t>other scientists how they performed an </a:t>
            </a:r>
            <a:r>
              <a:rPr lang="en-AU" sz="2400" dirty="0" smtClean="0"/>
              <a:t>experiment and </a:t>
            </a:r>
            <a:r>
              <a:rPr lang="en-AU" sz="2400" dirty="0"/>
              <a:t>what they found out in it</a:t>
            </a:r>
            <a:r>
              <a:rPr lang="en-AU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Reports have the following structure:</a:t>
            </a:r>
            <a:endParaRPr lang="en-AU" sz="2400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037330" y="1182148"/>
          <a:ext cx="4935470" cy="54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5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/>
              <a:t>Scientific Report Writing </a:t>
            </a:r>
            <a:endParaRPr lang="en-AU" sz="4000" dirty="0"/>
          </a:p>
        </p:txBody>
      </p:sp>
      <p:sp>
        <p:nvSpPr>
          <p:cNvPr id="2" name="Rectangle 1"/>
          <p:cNvSpPr/>
          <p:nvPr/>
        </p:nvSpPr>
        <p:spPr>
          <a:xfrm>
            <a:off x="472224" y="1182148"/>
            <a:ext cx="7345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F788B9"/>
                </a:solidFill>
                <a:latin typeface="+mj-lt"/>
              </a:rPr>
              <a:t>Aim or purpose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The </a:t>
            </a:r>
            <a:r>
              <a:rPr lang="en-AU" sz="2000" b="1" dirty="0">
                <a:solidFill>
                  <a:srgbClr val="000000"/>
                </a:solidFill>
                <a:latin typeface="+mj-lt"/>
              </a:rPr>
              <a:t>aim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or </a:t>
            </a:r>
            <a:r>
              <a:rPr lang="en-AU" sz="2000" b="1" dirty="0">
                <a:solidFill>
                  <a:srgbClr val="000000"/>
                </a:solidFill>
                <a:latin typeface="+mj-lt"/>
              </a:rPr>
              <a:t>purpose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is what you wanted to do in an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experiment or practical activity, what you wanted to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show or wanted to prove.</a:t>
            </a:r>
            <a:endParaRPr lang="en-AU" sz="2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224" y="2835134"/>
            <a:ext cx="707479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F788B9"/>
                </a:solidFill>
                <a:latin typeface="+mj-lt"/>
              </a:rPr>
              <a:t>Hypothesis (optional)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You probably have some idea of what might happen in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an experiment even before you start it. This ‘educated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guess’ is called your </a:t>
            </a:r>
            <a:r>
              <a:rPr lang="en-AU" sz="2000" b="1" dirty="0">
                <a:solidFill>
                  <a:srgbClr val="000000"/>
                </a:solidFill>
                <a:latin typeface="+mj-lt"/>
              </a:rPr>
              <a:t>hypothesis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. A hypothesis is an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inference based on what you already know. A hypothesis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is not always included in a scientific report.</a:t>
            </a:r>
            <a:endParaRPr lang="en-AU" sz="2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224" y="4980563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3600" b="1" dirty="0">
                <a:solidFill>
                  <a:srgbClr val="F788B9"/>
                </a:solidFill>
                <a:latin typeface="+mj-lt"/>
              </a:rPr>
              <a:t>Materials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This is a list of all the </a:t>
            </a:r>
            <a:r>
              <a:rPr lang="en-AU" sz="2000" i="1" dirty="0">
                <a:solidFill>
                  <a:srgbClr val="000000"/>
                </a:solidFill>
                <a:latin typeface="+mj-lt"/>
              </a:rPr>
              <a:t>important </a:t>
            </a:r>
            <a:r>
              <a:rPr lang="en-AU" sz="2000" b="1" dirty="0">
                <a:solidFill>
                  <a:srgbClr val="000000"/>
                </a:solidFill>
                <a:latin typeface="+mj-lt"/>
              </a:rPr>
              <a:t>equipment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, chemicals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and materials that you used. If equipment comes in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different sizes, then make sure you include the size you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used (for example, 250 mL beaker).</a:t>
            </a:r>
            <a:endParaRPr lang="en-AU" sz="20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920" y="1347317"/>
            <a:ext cx="5114925" cy="2162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920" y="4602968"/>
            <a:ext cx="4402017" cy="2103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68224" y="3592818"/>
            <a:ext cx="4494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HYPOTHESIS:</a:t>
            </a:r>
          </a:p>
          <a:p>
            <a:r>
              <a:rPr lang="en-A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sugar will dissolve in hot water then will in cold water</a:t>
            </a:r>
            <a:endParaRPr lang="en-A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/>
              <a:t>Scientific Report Writing </a:t>
            </a:r>
            <a:endParaRPr lang="en-AU" sz="4000" dirty="0"/>
          </a:p>
        </p:txBody>
      </p:sp>
      <p:sp>
        <p:nvSpPr>
          <p:cNvPr id="7" name="Rectangle 6"/>
          <p:cNvSpPr/>
          <p:nvPr/>
        </p:nvSpPr>
        <p:spPr>
          <a:xfrm>
            <a:off x="176011" y="1764649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3600" b="1" dirty="0">
                <a:solidFill>
                  <a:srgbClr val="F788B9"/>
                </a:solidFill>
                <a:latin typeface="+mj-lt"/>
              </a:rPr>
              <a:t>Method or procedure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The </a:t>
            </a:r>
            <a:r>
              <a:rPr lang="en-AU" sz="2000" b="1" dirty="0">
                <a:solidFill>
                  <a:srgbClr val="000000"/>
                </a:solidFill>
                <a:latin typeface="+mj-lt"/>
              </a:rPr>
              <a:t>method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or </a:t>
            </a:r>
            <a:r>
              <a:rPr lang="en-AU" sz="2000" b="1" dirty="0">
                <a:solidFill>
                  <a:srgbClr val="000000"/>
                </a:solidFill>
                <a:latin typeface="+mj-lt"/>
              </a:rPr>
              <a:t>procedure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is a detailed 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list (always written in steps)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of what 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you did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in the experiment. You must include what 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quantities were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used (for example, 5 g, 2 spatula loads or 10 mL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), and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the exact order in which the steps of the 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experiment were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performed. A diagram of the experiment is a 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useful way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of showing what you did.</a:t>
            </a:r>
            <a:endParaRPr lang="en-AU" sz="20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011" y="4500081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3600" b="1" dirty="0">
                <a:solidFill>
                  <a:srgbClr val="F788B9"/>
                </a:solidFill>
                <a:latin typeface="+mj-lt"/>
              </a:rPr>
              <a:t>Results</a:t>
            </a:r>
          </a:p>
          <a:p>
            <a:r>
              <a:rPr lang="en-AU" sz="2000" b="1" dirty="0">
                <a:solidFill>
                  <a:srgbClr val="000000"/>
                </a:solidFill>
                <a:latin typeface="+mj-lt"/>
              </a:rPr>
              <a:t>Results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include all your observations and all your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measurements, preferably displayed in a 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table and sometimes a graph.</a:t>
            </a:r>
          </a:p>
          <a:p>
            <a:r>
              <a:rPr lang="en-AU" sz="2000" dirty="0">
                <a:latin typeface="+mj-lt"/>
              </a:rPr>
              <a:t>Measurements and observations are easier to read and</a:t>
            </a:r>
          </a:p>
          <a:p>
            <a:r>
              <a:rPr lang="en-AU" sz="2000" dirty="0">
                <a:latin typeface="+mj-lt"/>
              </a:rPr>
              <a:t>analyse if they are displayed in tables.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011" y="1764649"/>
            <a:ext cx="55626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/>
              <a:t>Scientific Report Writing </a:t>
            </a:r>
            <a:endParaRPr lang="en-AU" sz="4000" dirty="0"/>
          </a:p>
        </p:txBody>
      </p:sp>
      <p:sp>
        <p:nvSpPr>
          <p:cNvPr id="2" name="Rectangle 1"/>
          <p:cNvSpPr/>
          <p:nvPr/>
        </p:nvSpPr>
        <p:spPr>
          <a:xfrm>
            <a:off x="279042" y="148585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3600" b="1" dirty="0">
                <a:solidFill>
                  <a:srgbClr val="F788B9"/>
                </a:solidFill>
                <a:latin typeface="+mj-lt"/>
              </a:rPr>
              <a:t>Discussion or analysis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Include in your </a:t>
            </a:r>
            <a:r>
              <a:rPr lang="en-AU" sz="2000" b="1" dirty="0">
                <a:solidFill>
                  <a:srgbClr val="000000"/>
                </a:solidFill>
                <a:latin typeface="+mj-lt"/>
              </a:rPr>
              <a:t>discussion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or </a:t>
            </a:r>
            <a:r>
              <a:rPr lang="en-AU" sz="2000" b="1" dirty="0">
                <a:solidFill>
                  <a:srgbClr val="000000"/>
                </a:solidFill>
                <a:latin typeface="+mj-lt"/>
              </a:rPr>
              <a:t>analysis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• answers to any questions asked in the activity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• any graphs you plotted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• an explanation about what you think your results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showed about the experiment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• what you have found about the experiment from other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sources such as textbooks, the internet or 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encyclopaedia's</a:t>
            </a:r>
            <a:endParaRPr lang="en-AU" sz="2000" dirty="0">
              <a:solidFill>
                <a:srgbClr val="000000"/>
              </a:solidFill>
              <a:latin typeface="+mj-lt"/>
            </a:endParaRP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• a description of any problems you had with the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experiment and what you did to overcome them.</a:t>
            </a:r>
            <a:endParaRPr lang="en-AU" sz="2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042" y="503429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3600" b="1" dirty="0">
                <a:solidFill>
                  <a:srgbClr val="F788B9"/>
                </a:solidFill>
                <a:latin typeface="+mj-lt"/>
              </a:rPr>
              <a:t>Conclusion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Your </a:t>
            </a:r>
            <a:r>
              <a:rPr lang="en-AU" sz="2000" b="1" dirty="0">
                <a:solidFill>
                  <a:srgbClr val="000000"/>
                </a:solidFill>
                <a:latin typeface="+mj-lt"/>
              </a:rPr>
              <a:t>conclusion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needs to summarise what you have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found out in the experiment. The conclusion should be</a:t>
            </a: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short and must relate to the purpose.</a:t>
            </a:r>
            <a:endParaRPr lang="en-AU" sz="2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307" y="2200409"/>
            <a:ext cx="55435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Into Science Activity</a:t>
            </a:r>
            <a:endParaRPr lang="en-AU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345" y="1182148"/>
            <a:ext cx="8190962" cy="51465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38141" y="6468064"/>
            <a:ext cx="9805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Log in to Into Science --&gt; Activities --&gt; Science-A journey of discovery --&gt; </a:t>
            </a:r>
            <a:r>
              <a:rPr lang="en-AU" dirty="0" smtClean="0"/>
              <a:t>Order of the Scientific Method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18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Aim/Purpose Worksheet</a:t>
            </a:r>
            <a:endParaRPr lang="en-A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423" y="1182148"/>
            <a:ext cx="6643453" cy="49095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0217" y="2189479"/>
            <a:ext cx="759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See which type of detergent makes the biggest bubbles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0218" y="4325155"/>
            <a:ext cx="759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See which type of fertiliser makes plants grow best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0218" y="6236319"/>
            <a:ext cx="759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See if your sense of smell affects your sense of taste </a:t>
            </a:r>
            <a:endParaRPr lang="en-A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4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Aim/Purpose Worksheet</a:t>
            </a:r>
            <a:endParaRPr lang="en-A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355" y="1347318"/>
            <a:ext cx="9559094" cy="4886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5852" y="2916866"/>
            <a:ext cx="759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See how different curved surfaces affect the reflection of light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5853" y="5594410"/>
            <a:ext cx="759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See which type of cereal contains the most iron</a:t>
            </a:r>
            <a:endParaRPr lang="en-A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7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Janda Safe and Sound</vt:lpstr>
      <vt:lpstr>Times New Roman</vt:lpstr>
      <vt:lpstr>YummyCupcakes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Monica's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R.Zammit</dc:creator>
  <cp:lastModifiedBy>R.Zammit</cp:lastModifiedBy>
  <cp:revision>1</cp:revision>
  <dcterms:created xsi:type="dcterms:W3CDTF">2016-02-21T22:37:13Z</dcterms:created>
  <dcterms:modified xsi:type="dcterms:W3CDTF">2016-02-21T22:37:31Z</dcterms:modified>
</cp:coreProperties>
</file>