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98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71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12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6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0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7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81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50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8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24D7-B0C0-4546-89E9-AE5756558EDE}" type="datetimeFigureOut">
              <a:rPr lang="en-AU" smtClean="0"/>
              <a:t>10/08/2017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A91F-6672-45EB-921E-4E66D24F93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0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4" y="100375"/>
            <a:ext cx="8490857" cy="66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6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4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2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5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</cp:revision>
  <dcterms:created xsi:type="dcterms:W3CDTF">2017-08-09T23:36:35Z</dcterms:created>
  <dcterms:modified xsi:type="dcterms:W3CDTF">2017-08-09T23:36:59Z</dcterms:modified>
</cp:coreProperties>
</file>